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</p:sldMasterIdLst>
  <p:notesMasterIdLst>
    <p:notesMasterId r:id="rId22"/>
  </p:notesMasterIdLst>
  <p:handoutMasterIdLst>
    <p:handoutMasterId r:id="rId23"/>
  </p:handoutMasterIdLst>
  <p:sldIdLst>
    <p:sldId id="344" r:id="rId2"/>
    <p:sldId id="346" r:id="rId3"/>
    <p:sldId id="357" r:id="rId4"/>
    <p:sldId id="365" r:id="rId5"/>
    <p:sldId id="364" r:id="rId6"/>
    <p:sldId id="363" r:id="rId7"/>
    <p:sldId id="362" r:id="rId8"/>
    <p:sldId id="366" r:id="rId9"/>
    <p:sldId id="358" r:id="rId10"/>
    <p:sldId id="372" r:id="rId11"/>
    <p:sldId id="367" r:id="rId12"/>
    <p:sldId id="368" r:id="rId13"/>
    <p:sldId id="369" r:id="rId14"/>
    <p:sldId id="370" r:id="rId15"/>
    <p:sldId id="359" r:id="rId16"/>
    <p:sldId id="373" r:id="rId17"/>
    <p:sldId id="360" r:id="rId18"/>
    <p:sldId id="375" r:id="rId19"/>
    <p:sldId id="374" r:id="rId20"/>
    <p:sldId id="34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823F"/>
    <a:srgbClr val="3D8225"/>
    <a:srgbClr val="26293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1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86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2886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FB548F-E164-4D9F-A017-507A614754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9FF16F-2ADC-423B-8AA2-14F76ECB1E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CFA85B-F0D0-46B4-B4F4-F331F321C77C}" type="datetimeFigureOut">
              <a:rPr lang="en-IN" smtClean="0"/>
              <a:t>16-04-2022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AA4EB2-7A68-4302-BAF7-B6B18D2CF8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92332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1:42:02.009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231 79 374 0,'0'0'81'0,"0"0"-31"15,0 0 39-15,0 0-32 16,0 0-26-16,0 0 11 16,-18-26-10-16,18 23 20 15,0 1-10-15,27-4-33 16,22 0 14-16,40 0-16 16,35 6 9-16,18 0 18 15,22 0-22-15,-12 0 7 16,-10 0-18-16,-27 6 5 0,-17 2 3 15,-23 4-6-15,-8-4-3 16,-18-2 7-16,-22-2 0 16,-5-2-2-16,-4 1 4 15,-9-3-9-15,-9 0 20 16,0 0-19-16,0 0-1 16,0 0 1-16,-18 6 17 15,-49-4-7-15,-31 6 6 16,-35 4-6-16,-9 0-8 15,-14-5-3-15,5 4 0 16,18-2-2-16,-14 0 8 16,41-3-6-16,21 2 0 0,37-2 4 15,12-4-7 1,27 2 3-16,-4-4 0 0,13 2-3 16,0-2 9-16,0 0-6 15,0 0 0-15,0 0 0 16,31 0-7-16,36 0 7 15,39 0 0-15,36 0 11 16,32 0-4-16,-1 0-7 16,-22 0 0-16,-27 0 7 15,-8 3-12-15,-18 1 5 16,-14-2 0-16,-17 1-1 16,-18 2 7-16,-23-2-6 15,-17-3 0-15,-9 3-7 0,0-3 1 16,0 9-2-1,-35-1-8-15,-63 2 8 0,-27 6 16 16,-17-5-6-16,0 0-2 16,-13 0 5-16,3 1-10 15,6-4 5-15,4 0 0 16,26 1-4-16,18-3 12 16,63 0-8-16,4-6 0 15,31 0 6-15,0 2-15 16,0-2 9-16,31 3 0 15,27 0 5-15,35 3-1 16,22-4-1-16,19-2-1 16,12 4 9-16,-12-4-10 15,-19 0-1-15,1 0 0 0,-32 0-1 16,-17 0 7-16,-18 0-6 16,-23 0 0-16,-12 0 5 15,-14 0-12-15,0 0 7 16,0 0 0-16,0 0-7 15,-32 0-8-15,-34 2 15 16,-41 9 0-16,-26 1 9 16,-18 5-16-16,-14-4 7 15,1 2 0-15,13-1-3 16,18-2 9-16,26 0-6 16,23-5 0-16,26 2 4 15,18-4-7-15,22-5 3 16,5 3 0-16,13 0-5 0,0 0-3 15,40 0 8-15,58 2 8 16,35-1-4-16,58-4 11 16,31 0-15-16,5 0 1 15,-23 0-1-15,-35 0 9 16,-31 0-9-16,-27 0 0 16,-22 0 1-16,-23 0 5 15,-26-4-6-15,-22 4 0 16,-18 0 3-16,0 0 3 15,0 0-6-15,0 0 0 16,-31 0 6-16,-45 0-6 16,-30 0 0-16,-37 0 1 0,1 4-4 15,-31 12 9-15,0 1-7 16,-9 1 1-16,-1-2 0 16,10-1-1-16,31-1 1 15,35-3 0-15,50-5-5 16,30-2 9-16,18 0-5 15,9-1 1-15,0 2-12 16,18 1 12-16,31 3 1 16,26-6 2-16,41-3 3 15,48 0 2-15,27 0-8 16,18 0 0-16,13 0 7 16,-31 0-6-16,-26-3-1 15,-32-3 0-15,-40 3 0 0,-13 1 5 16,-35 2-5-16,-23 0 0 15,-13 0 7-15,-9-4-8 16,0 4 2-16,0 0-1 16,-23 0 0-16,-30 0 15 15,-53 0-9-15,-41 0-6 16,-4 15 7-16,-22 2-11 16,22 2 4-16,-14-1 0 15,23-1-7-15,26-1 11 16,28 0-4-16,43-6 0 15,45-2-2-15,0-1-3 16,0 1 0-16,18 2 5 0,49-1 4 16,39-9 0-16,36 0 5 15,32-2-7-15,-10-27 6 16,5-2-4 0,-5 3-4-16,-13-3 0 0,-22 5-3 15,-36 7 9-15,-35 7-6 16,-40 6 0-16,-18 6 6 15,0 0-6-15,0 0 0 16,0-2 0-16,-18-1 6 16,-40-3-5-16,-35 4-1 15,-36 2 0-15,5 0 4 16,-9 0-4-16,8 0 0 0,1 0 0 16,22 0-6-16,4 0 11 15,31 0-5 1,18 0 0-16,40 0 5 0,9 0-1 15,0 0-4-15,0 0 0 16,27 0-7-16,44-12 13 16,23-11-6-16,12-5 0 15,-4 3 3-15,-13 2 1 16,-22 6-4-16,-9 1 0 16,-18 4-5-16,-23 0 12 15,1 6-7-15,-18 6 0 16,0 0 7-16,0-2-18 15,-27-1 4-15,-39 0-1 16,-32 1 0-16,-17 2 7 16,-19 0 1-16,1 0 0 0,26-6 2 15,14-3-1 1,13 1-1-16,36 0 0 0,13 1 1 16,31 2 6-16,0 2-7 15,17-6 0-15,81-2-5 16,44-3 0-16,23-3 5 15,8 0 0-15,-13-2-5 16,-5-2 5-16,-12-1 0 16,-19-3 0-16,-17 2 8 15,-41 3-10-15,-17 8 2 16,-40 4 0-16,-9 5 0 16,0 0 4-16,0-1-8 0,-31-6 3 15,-54 1-18-15,-30 4 12 16,-36 5 5-1,-31 0 2-15,8 0-6 0,1 0 8 16,-9 9-2-16,40 2 0 16,17 0 4-16,50-2-8 15,44-7 4-15,31 2-2 16,0-2-4-16,40 4-5 16,44 0 11-16,41-4 0 15,30-2-2-15,-4 0-1 16,-26 0-142-16,-68-16-252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1:56:34.78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964 1472 541 0,'0'0'197'16,"0"0"-52"-16,0 0-25 15,0 0-16-15,0 0-35 16,0 0-43-16,-26 0 1 15,34 0-24-15,32 0-1 0,27 0 17 16,26 0-15-16,23 0 25 16,17-11 8-16,5-1-32 15,-5-1 17-15,-31 1-22 16,-31 6 1-16,-35 1-2 16,-36 5 1-16,0 0-29 15,0 0-97-15,-36 14-40 16,-12 8-68-16,-1 1-285 15</inkml:trace>
  <inkml:trace contextRef="#ctx0" brushRef="#br0" timeOffset="261">1520 1472 413 0,'0'0'226'0,"0"0"-59"16,0 0-17-16,0 0-22 0,0 0-42 15,0 0 1-15,0-57-41 16,0 57-16-16,0 0-30 16,0 0 5-16,0 26-5 15,0 17 4-15,0 13 5 16,13 9 16-16,-4 2-19 16,0 8 8-16,0 1-12 15,-1-3 5-15,-8-5-4 0,9-5-3 16,-9-12-8-16,9-9-37 15,-9-10-76-15,22-13-94 16,-4-7-131-16,0-10-327 16</inkml:trace>
  <inkml:trace contextRef="#ctx0" brushRef="#br0" timeOffset="590">2297 1246 357 0,'0'0'215'0,"0"0"-80"16,0 0 10-16,0 0-18 16,0 0-28-16,0 0 9 15,-75-63-50-15,75 63-36 16,0 0-13-16,0 12-9 15,0 27 0-15,0 22 10 16,0 14-7-16,0 13 9 16,0 6-8-16,0 8-3 15,0-4 5-15,8-7-2 16,10-9-4-16,13-11 0 16,-4-17-16-16,22-9-44 15,-9-17-78-15,-5-8-127 16,14-10-57-16</inkml:trace>
  <inkml:trace contextRef="#ctx0" brushRef="#br0" timeOffset="1034">2670 1905 117 0,'0'0'395'0,"0"0"-244"0,0 0-53 15,0 0 3-15,-9-147-12 16,9 125-25-16,18 2-3 15,13 5-31-15,5 1-21 16,4 8 5-16,0 6-14 16,-5 0 0-16,5 0-4 15,-13 17 6-15,-5 11-2 0,5 7 0 16,-27 4 4-16,9 0 0 16,-9 2-4-16,0-7 0 15,0-3 7-15,0-6-5 16,0-13-2-16,0-10 3 15,0-2 2-15,0 0 13 16,0 0 33-16,22-14 19 16,-4-23-25-16,8-8-42 15,14-6 9-15,0 0-4 16,-4 6-5-16,-5 14 6 16,-4 11-9-16,-10 11 1 15,-3 9-9-15,3 0-1 0,19 15 3 16,-5 19 3-16,-4 11-2 15,-5 3-5-15,-4 3 10 16,0 0-31-16,-18-6-38 16,0-5-104-16,0-11-85 15,0-12-180-15</inkml:trace>
  <inkml:trace contextRef="#ctx0" brushRef="#br0" timeOffset="1348">3705 1362 469 0,'0'0'168'16,"0"0"-11"-16,0 0-48 15,0 0 5-15,0 0-37 16,0 0-49-16,-17-67-23 15,26 74-5-15,26 31 0 16,5 9 20-16,9 10-20 16,0 8 14-16,-14 6 2 15,5-1-12-15,-13 6 19 16,-5-4-21-16,-13 1-1 16,-9-5 7-16,0-3-8 15,-9-4 0-15,-40-11 0 16,-8-8-77-16,-10-8-215 0</inkml:trace>
  <inkml:trace contextRef="#ctx0" brushRef="#br0" timeOffset="4432">4518 1566 410 0,'0'0'132'0,"0"0"-21"16,0 0 9-16,0 0-21 15,0 0-26-15,0 0-1 16,-133 0-39-16,133 0-17 16,0 0-13-16,40 0 10 0,27 0-11 15,35-4-2 1,22 2 7-16,14-1-7 0,4 0 0 15,0 1 0-15,-26-2 4 16,-40-1-3-16,-19 5-2 16,-35 0-74-16,-22 0-80 15,0 0 2-15,-13 3-8 16,-22 13-165-16</inkml:trace>
  <inkml:trace contextRef="#ctx0" brushRef="#br0" timeOffset="4648">4634 1792 123 0,'0'0'192'0,"0"0"-92"15,0 0-24-15,0 0-28 0,0 0-21 16,0 0 7 0,-27 31-3-16,45-28 5 0,9-3 5 15,13 0-11-15,17 0 8 16,10 0-29-16,18 0-6 15,30 0 2-15,18 0-1 16,14 0-8-16,-14 0 2 16,-17 0-127-16,-23 0-114 15</inkml:trace>
  <inkml:trace contextRef="#ctx0" brushRef="#br0" timeOffset="2406">6500 1526 392 0,'0'0'202'0,"0"0"-58"16,0 0 6-16,0 0-42 15,0 0-24-15,0 0 6 16,0-97-35-16,-9 83 2 15,-9 6-11-15,1-1-28 16,-15 7 17-16,6-2-26 16,-14 4-7-16,0 0 1 15,4 18-1-15,-4 21-2 0,5 13 0 16,4 9 4-16,22 7-6 16,9 3 2-1,0 0 0-15,40-6-4 0,13-6 9 16,18-10-5-16,-4-12 0 15,-1-18 0-15,-8-8-1 16,9-11-50-16,-9 0-58 16,-14 0-66-16,-4-13-150 15,-9-4-414-15</inkml:trace>
  <inkml:trace contextRef="#ctx0" brushRef="#br0" timeOffset="3038">6873 1800 514 0,'0'0'137'0,"0"0"22"0,0 0-41 15,0 0-26-15,0 0-27 16,0 0-37-16,0-11-12 31,0 11-16-31,0 0-9 31,0 0 6-15,0 9-10-16,0 6 13 16,0 1 3-1,0-6 2-15,13 0-5 16,-4-4 0-1,0-4 3 1,9-2 1 0,-18 0 0-16,9 0 0 0,13 0 15 0,-22-2-17 0,9-10 31 15,-9 1 14-15,0-3-29 32,0 0 7-32,0 2-25 15,-9 3-5 1,-13 7 4-16,4 2-75 31,0 0-78 0,18 0-210-15</inkml:trace>
  <inkml:trace contextRef="#ctx0" brushRef="#br0" timeOffset="5690">7402 1611 250 0,'0'0'274'15,"0"0"-124"-15,0 0-27 16,0 0 26-16,0 0-50 16,0 0-24-16,-49-74-10 15,49 57-26-15,0 0 0 0,0 3-16 16,0-3-21-16,9 3 8 16,22 5-10-16,-13 1 0 15,13 8-2-15,-5 0-6 16,6 0 7-16,3 29-2 15,-4 12-6-15,-22 10 2 16,9 3 5-16,-18 2 2 16,0-6-2-1,0-9 7-15,0-9-5 0,0-9 0 16,0-12 1-16,0-5-5 16,0-6 7-16,0 0-3 15,0 0 14-15,0 0-11 0,0-6 21 16,0-23-24-16,9-4 6 15,13-8-6-15,14-5 0 16,4-4 0-16,8 4 0 16,-12-4 5-16,13 8-5 15,-23 4 0-15,6 13 2 16,-24 9-9-16,10 10 7 16,4 3-3-16,-13 3 3 15,18 0-15-15,4 6 14 16,-4 22-4-16,13 12 0 15,-23 8-1-15,6 6-1 16,-23-4 7-16,9 1-1 16,-9-10 2-16,0-11-7 15,0-1 5-15,8-10-37 0,1-6-9 16,-9 3-49-16,0-2-78 16,0-2-155-16</inkml:trace>
  <inkml:trace contextRef="#ctx0" brushRef="#br0" timeOffset="6176">9077 1495 443 0,'0'0'161'0,"0"0"-66"0,0 0 28 16,0 0-10-16,0 0-70 16,0 0-17-16,-9-6-23 15,58 3-1-15,9 3 5 16,17-2-3-16,1 2-4 15,12 0 0-15,-3-3 7 16,-10 3-7-16,-26 0 0 16,-9 0-20-16,-31 0-163 15,-9 0-139-15</inkml:trace>
  <inkml:trace contextRef="#ctx0" brushRef="#br0" timeOffset="6441">9259 1367 155 0,'0'0'343'0,"0"0"-188"15,0 0-14-15,0 0-51 16,0 0-11-16,0 0-28 16,-27-42-35-16,27 42-15 15,18 0 16-15,13 0 3 16,-13 11 2-16,0 11 2 15,-9 7-18-15,-1 8 23 16,6 5-3-16,-14 3-19 16,0 4 3-16,0 0-5 15,0-2-5-15,0-2 0 16,0 1-22-16,0-10-107 0,-14-6-133 16,6-4-342-16</inkml:trace>
  <inkml:trace contextRef="#ctx0" brushRef="#br0" timeOffset="7201">9988 1234 535 0,'0'0'132'0,"0"0"2"0,0 0-22 16,0 0-13-16,0 0-20 16,0 0-41-16,-27-31-3 15,62 23-31-15,32-4-2 16,22 4 16-16,13-6-17 16,23 2 7-16,-10 1-3 15,-17-1 0-15,-23 8-3 16,-26-4-2-16,-31 8-7 15,-18 0-7-15,0 0-101 16,-9 0-60-16,-40 0 42 16,0 4-118-16,-4 2-77 15</inkml:trace>
  <inkml:trace contextRef="#ctx0" brushRef="#br0" timeOffset="7347">10467 1126 18 0,'0'0'192'0,"0"0"8"0,0 0-43 0,0 0-32 16,0 0-31-16,0 0-12 0,-31 0-5 15,31 0-62 1,0 4-14-16,0 21 6 0,-9 15 22 16,0 2 17-16,9 8-10 15,-8 5-15-15,8 1 12 16,0-2-31 0,0 1 1-16,0-8-3 0,0-2-1 15,0-8-40-15,0-11-182 16,26-12-223-16</inkml:trace>
  <inkml:trace contextRef="#ctx0" brushRef="#br0" timeOffset="7700">10992 705 407 0,'0'0'299'0,"0"0"-148"15,0 0 21-15,0 0-45 0,0 0-42 16,0 0-33 0,0 0-38-16,-134-73 5 0,117 114-19 15,-1 15 1-15,4 19 13 16,14 13-8-16,0 8 3 15,0 6 7-15,0 5-14 16,0 1 15-16,32-6-17 16,8-8 0-16,-5-15 1 15,23-11 1 1,-18-15-4-16,18-13-36 0,-14-14-88 16,5-12-35-16,0-12-85 15,9-2-101-15</inkml:trace>
  <inkml:trace contextRef="#ctx0" brushRef="#br0" timeOffset="8190">11387 1495 389 0,'0'0'153'0,"0"0"-52"15,0 0 44-15,0 0-47 16,-22-164 6-16,22 143-39 15,0 6-24-15,0 2 6 16,13 8-22-16,5 2-19 16,0 3-3-16,4 0-3 0,5 0 0 15,-1 0 0 1,5 13-4-16,-4 13-3 0,-5 6 7 16,-13 5-1-16,0 5-6 15,-9 0 7-15,0-7 0 16,0-5 0-16,0-9 8 15,0-7-9-15,0-9 1 16,0-5 0-16,0 0 9 16,0 0-7-16,0 0 18 15,0-9 28-15,9-16-30 16,13-11-3-16,5-4-15 16,-1-3 0-16,5 1 2 15,-4 6 1-15,4 4-3 16,-4 6 0-16,4 9 4 0,-22 11-11 15,9 4 6 1,-9 2-8-16,22 0 6 0,-5 14-12 16,5 17 12-16,-13 3 2 15,-9 0-13-15,-9 3-32 16,0 0-140-16,0-7-53 16,0 3-106-16</inkml:trace>
  <inkml:trace contextRef="#ctx0" brushRef="#br0" timeOffset="8438">12342 1263 433 0,'0'0'160'0,"0"0"-52"15,0 0-44-15,0 0-4 16,0 0-39-16,0 0 2 16,262-23-15-16,-195 23-4 15,9-3-8-15,-1 0-35 16,-8 1-190-16,-18-2-302 16</inkml:trace>
  <inkml:trace contextRef="#ctx0" brushRef="#br0" timeOffset="8676">13102 1056 429 0,'0'0'195'0,"0"0"-28"16,0 0-11-16,0 0-47 16,0 0-10-16,0 0-11 15,0-59-43-15,0 59-8 16,0 0-37-16,0 10-18 15,0 31 16-15,0 10 0 16,0 8 2-16,0 0 0 16,0 1 3-16,0-6-10 0,0-3-2 15,0-6-115 1,0-11-97-16,0-9-179 0</inkml:trace>
  <inkml:trace contextRef="#ctx0" brushRef="#br0" timeOffset="8985">13271 490 570 0,'0'0'215'0,"0"0"-73"0,0 0-50 15,0 0-24-15,0 0-48 16,0 0-7-16,240 136 61 16,-125-40-14-16,-8 9-22 15,-23 5 1-15,-4-3-35 16,-35-2 7-16,-14-3-11 16,-22-8 9-16,-9-10-11 15,-18-2 2-15,-62-2-18 16,-13-4-91-16,-23-5-212 15,1-9-568-15</inkml:trace>
  <inkml:trace contextRef="#ctx0" brushRef="#br0" timeOffset="12376">14595 122 430 0,'0'0'167'0,"0"0"-92"16,0 0 17-16,0 0 5 16,0 0-42-16,0 0-17 15,9-6 27-15,-9 6-34 16,0 0 7-16,0 0 5 15,0 0-23-15,-40 0 9 16,-14 0-11-16,-43 0-13 16,-19 0 24-16,-8 0-21 15,-27 0 7-15,-5 0-15 0,-26 0 9 16,-9 0-12-16,-9 0 3 16,-22 0 0-16,-18 0-6 15,-18 8 10-15,-17 12-4 16,-14-3 0-16,9 3 6 15,5 0-8-15,-14 0 2 16,13 2 0-16,-12 4-5 16,-1-1 3-16,-9 4 2 15,14-4 0 1,-5-5 3-16,23-3-8 0,8-8 5 16,18-1 0-16,-31 1-1 15,4-1 6-15,-13 3-5 16,5 1 0-16,17-1 4 0,-13 6-10 15,5 3 6-15,-23 3 0 16,5-1-5-16,13-5 12 16,22-3-7-16,31-8 0 15,14-3 5-15,44-3-9 16,13 0 4-16,14 0 0 16,-9 6-2-16,-23 1 3 15,-8 8-1-15,-5 2 0 16,-4 5 1-16,9 2-8 15,17 1 7-15,5-2 0 16,27-8-2-16,8 1 9 16,19-6-7-16,12 0 0 15,10-5 7-15,-5-2-10 0,13-3 3 16,-17 0 0-16,-23 0-2 16,-17 5 5-16,-27 4-3 15,-23 0 0-15,-25-4 3 16,7 1-8-16,10-6 5 15,18 0 0-15,31 0 0 16,8 0 6-16,28 0-6 16,12 0 0-16,-4 0 6 15,14 0-12-15,-1 0 6 16,10 0 0-16,-10 8-6 16,-13 1 7-16,14 8-1 15,8-1 0-15,0 5 2 16,27-1-9-16,0-7 7 0,23-1 0 15,8-4-10-15,9 1 12 16,-9-4-2 0,9 5 0-16,-9-5 5 0,9 1-11 15,0-1 6-15,-9-3 0 16,9 5-3 0,0-2 9-16,0 4-6 0,-13 2 0 15,13 3 1-15,-9 6-7 16,-9-1 6-16,18 2 0 15,-9-4-3-15,0 0 8 16,-4 0-5-16,13 5 0 16,-18 3 6-16,9 10-14 15,0 7 8-15,-13 9 0 16,13 9-2-16,9 8 4 0,0 6-2 16,0 4 0-16,0 7 6 15,0 3-11-15,9-1 5 16,5-1 0-16,3-2-1 15,-8 2 13-15,-9 2-11 16,0 4 12-16,0 6-12 16,0-5 16-16,-18-3-14 15,-4-11-3 1,-4-9 12-16,8-6-9 0,-13-14 5 16,13-8-8-16,9-11 7 15,0-7-11 1,9-13 4-16,0-9 0 0,0 2-1 0,0-4 10 15,0 0-9-15,0 0 0 16,0 0 4-16,27 5-2 16,22-2-1-16,26-3 0 15,32 0 1 1,35 0 8-16,40-17-8 0,18-5-2 16,22-1 5-16,-13 3-8 15,-27 8 3-15,-9 4 0 16,-8 5-4-16,-5 0 8 15,4 3-4-15,9 0 0 16,10 0 2-16,8 0-8 16,9 0 6-1,13 0 0 17,-4-2 0-17,4-4 7 1,-13 0-7-1,0-3 0 17,0 2 4-1,13-5-6-15,-22 4 2 30,9-1-3-46,-9-2-2 32,13-1 4-1,14-2-1-31,4 0 2 31,-13 0-2-15,-9 2-4 15,-9-5 6-15,-18 3 0-1,9 0 0 32,-8-3 2-16,-10 3-2-15,-4 0 0-16,-5 2 0 0,5 2-5 0,-4 1 5 0,17 3 0 0,-13 4-2 0,4-2 1 0,10-1 0 0,-10-6 1 16,14-5-1-16,17 6-6 0,-13-5 7 0,9 5 0 0,-31 2-4 0,5 1 2 0,-14 5 2 0,13-2 0 0,-8 4 0 0,-5 0-4 0,22 0 6 0,-9 0-2 0,-4 0 0 0,23 0 5 0,8-2-3 0,13-1-2 0,-13 0-2 0,-9 3-5 0,-22-2 7 0,-4-4 0 0,-14 3-4 0,13-3 0 0,-21 3 2 0,8-1 0 15,0-4-1-15,4 3-4 0,-12 3 6 0,-1-4 1 0,0 1-2 0,-8 2 3 0,-1 0-4 0,1 0 3 0,-1 3 0 0,-9-3 0 0,-8 0 0 0,0 3 0 0,-23-3 0 0,1 3 3 0,-6-2-4 0,-12 2 1 0,9 0 0 16,-1 0-2-16,-8 0 3 16,13 0-1-16,-5 0 0 0,1 0 0 15,-1 0-1 1,-17 0 1-16,0 0 0 0,0 0-4 15,-18 0 5-15,-14 0-1 16,5 0 0-16,5 0 3 16,-5 0-4-16,18 0 1 15,-5 0 0-15,14 0-2 16,0 0 2-16,0 0 0 16,-1 0-1-16,-8 0 5 15,0 0-4-15,-13 0 0 16,-5 0 0-16,-22 0-2 15,0 0 2-15,-9 0 0 16,0 0 0-16,0 0 7 16,0 0-7-16,0 0 0 15,0 0 0-15,0 0-3 0,0 0 3 16,0 0 0 0,0 0 0-16,0 0 7 0,0 0-8 15,0 0 1-15,0-7-20 16,-18 2 15-16,-4 3-23 15,13 2 13-15,0-4 0 16,0 4 0-16,9-2 15 16,-9 2 0-16,9-3 0 15,-9 1-6-15,0-2 6 16,-4-2 0-16,-5 4-1 16,9-7 0-16,0 9-1 15,0-3 2-15,-4 2 0 0,13 1-1 16,0-5 1-1,-9 3 0-15,9-1 1 0,0 0 3 16,-9 0-4-16,9 0 0 16,0 3 0-16,0 0-3 15,0 0 3-15,0 0 0 16,0 0 0-16,0 0 5 16,0 0-6-16,0 0 1 15,0 0 0-15,0 0-7 16,0 0 8-16,0 0-1 15,0 0 0-15,0 0 5 16,0-2-4-16,-9-5-1 16,1 5 0-16,8 0-3 15,0-2 4-15,0 2-1 16,-9-1 0-16,9-2 7 0,0-2-4 16,0-1-1-16,0-6-1 15,-9 0 14-15,-5-6-14 16,14-5 3-16,-8-6 9 15,-1-5-10-15,-9-2 12 16,9-5-14-16,-4 1-1 16,-5-4 19-16,9-1-18 15,9 1 9-15,0-2 3 16,0 0-12-16,0 3 8 16,0-4-9-16,0 2 0 15,9 2-1-15,0-2 3 16,-9 2-2-16,9 2 0 0,4-2 8 15,-13-2-5-15,0-2-2 16,0 3 1-16,0-4 15 16,0 2-16-16,0-3 2 15,0 3-2-15,0 6 9 16,9-1-8-16,-9 6-2 16,0 6 0-16,0 0 14 15,0 0-12-15,0 3 3 16,0-1-3-16,0-2 6 15,0-1-4-15,0-1-4 16,0 2 0-16,0-1-4 16,0 10 8-16,0-4-4 15,0 6 0-15,0-5 7 0,0-1-10 16,0-1 3-16,0-5 0 16,0-2-2-16,-9 2 4 15,9 2-2-15,0 5 0 16,0 2 9-16,0 6-10 15,0 3 1-15,0 0 0 16,0-1-3-16,0 1 5 16,0 0-2-16,0 3 0 15,0-1 8-15,0 1-9 16,0 2 1-16,0-2 0 16,0 1-3-16,0 0 4 15,0 2-1-15,0-3 0 0,0 2 10 16,0-5-12-16,0 5 2 15,0 1 0-15,-13 2-3 16,13 4 5-16,0-7-2 16,0 1 0-16,-9-1 9 15,9 0-5-15,0 4-4 16,0-1 1-16,0 3 4 16,0-2-2-16,-9 2-3 15,0 0 0-15,-9-3 0 16,-48 1-7-16,-41 5 0 15,-93 0-16-15,-89 17-90 16,-93 11-292-16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28:15.10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1800 501 281 0,'0'0'149'0,"0"0"-12"0,0 0-5 15,0 0-19-15,0 0-50 16,0 0-14-16,0 0-49 15,-63-51-4-15,25 98 4 16,9 13 5-16,-13 1-5 16,12-4 12-16,-3-4-8 15,12-10-8-15,12-8 4 16,9-9-201-16,0-12-338 16</inkml:trace>
  <inkml:trace contextRef="#ctx0" brushRef="#br0" timeOffset="281">1942 0 318 0,'0'0'362'16,"0"0"-258"-16,0 0-16 15,0 0-18-15,0 0-62 16,0 0 3-16,55 164 58 0,-9-94-42 16,0-7 5-1,9 4-15-15,-13 0-14 0,-4 3 5 16,-13 2-8-16,-13-5 0 16,-12 0-3-1,0-9 3-15,-46-5-2 0,-25-6-91 16,-13-12-190-1,13-9-312-15</inkml:trace>
  <inkml:trace contextRef="#ctx0" brushRef="#br0" timeOffset="715">2366 450 81 0,'0'0'472'0,"0"0"-359"16,0 0-8-16,0 0-12 16,0 0-68-16,0 0-3 15,0-36-22-15,0 36 2 16,0 0-10-16,0 0-1 15,0 0 9-15,0 1-3 0,0 8-2 16,0-7 5 0,0 1 0-16,0-3 0 0,0 0-5 15,21 0 10-15,-12 0-5 16,-1 0 5-16,0 0 4 16,1-8-3-16,3 1 7 15,-12-3-9-15,0 3 23 16,0-2-26-16,0 4 6 15,0 0-4-15,0 5 2 16,0 0-10-16,0 0-2 16,0 0-102-16,0 0-115 15,0 13-250-15</inkml:trace>
  <inkml:trace contextRef="#ctx0" brushRef="#br0" timeOffset="964">2467 765 513 0,'0'0'133'0,"0"0"-128"16,0 0 104-16,0 0 10 15,0 0-79-15,-80 180 18 16,34-124-30-16,0 5-24 16,-9 1 7-16,1-4-11 15,-1-1-166-15,-8-6-607 0</inkml:trace>
  <inkml:trace contextRef="#ctx0" brushRef="#br0" timeOffset="8652">0 525 394 0,'0'0'226'0,"0"0"-83"16,0 0-40-16,0 0-78 15,0 0-11-15,226-77-10 16,-154 77 5-16,-9 0-18 0,-17 0 7 16,-21 5-113-16,-17 16-87 15,-8 6-195-15</inkml:trace>
  <inkml:trace contextRef="#ctx0" brushRef="#br0" timeOffset="8789">117 755 301 0,'0'0'93'0,"0"0"-47"0,0 0 14 15,260-24-49-15,-151 8-10 16,-8-3-1-16,-21 3-70 15,-9 0-178-15</inkml:trace>
  <inkml:trace contextRef="#ctx0" brushRef="#br0" timeOffset="9157">910 511 141 0,'0'0'243'0,"0"0"-102"0,0 0-36 15,0 0 15-15,0 0-26 16,-71-140-32-16,46 123 12 15,-5 4-15-15,22 7-27 16,-9 3 22-16,9 3-48 16,-5 0-6-16,5 3 0 15,-1 24-1-15,1 8-2 16,0 7 3-16,8 12 0 16,0 0-4-16,8 2 4 0,30 0 0 15,12-11 0 1,-4-2 9-16,0-11-10 0,-8-5 1 15,-29-9 0 1,7-1-6 0,-16-7 6-16,0 0-6 0,0-3 4 0,-37-5-1 15,-14-2-7-15,-3 0 10 16,8 0-39-16,8 0-12 16,21-2-47-16,9-15 3 15,8-2-37-15,8-5-45 16,30-7-219-16</inkml:trace>
  <inkml:trace contextRef="#ctx0" brushRef="#br0" timeOffset="9200">910 511 194 0</inkml:trace>
  <inkml:trace contextRef="#ctx0" brushRef="#br0" timeOffset="9955">910 511 194 0,'55'24'189'0,"-47"-39"-72"0,5 2-10 0,-13 3-11 0,0 6-14 0,0 4-28 0,0 0-12 15,0 0-39-15,0 0-3 16,0 16-6-16,0 16 6 15,8 6-5-15,-8-1 14 16,0-2-9 0,9-9 0-16,-1-4 9 0,0-14-3 15,1-3-6-15,3-5 0 16,5 0 22-16,0-2-22 16,0-20 17-16,4-2 32 15,-5-6-16 1,1-1 17-16,-4-1-17 0,-13-1-2 15,8 6 5-15,-8 6-32 0,0 11 19 16,0 4-11-16,0 6-4 16,0 0-16-16,9 0 1 15,7 13-13-15,-7 20 11 16,-1 4-6-16,5 0 9 16,-5-4 0-16,1-9-8 15,-1-6 9 1,0-10-1-16,-8-2 6 0,9-6-4 15,3 0 14-15,-3 0-4 16,-1-8 0-16,9-11 1 16,-9-3 7-16,13-2-14 15,-12 2 5-15,-9 5 13 0,8 3-9 16,0 6-4-16,-8 6-5 16,9 2-6-16,-1 0 0 15,5 10-12-15,4 17 16 16,-9-1-6-16,0 2-4 15,13-10 8-15,-21 1-15 16,17-9-18-16,-17-4 37 16,9-6-15-16,-9 0 15 15,8 0 2-15,0 0 4 16,13-6-1-16,-4-10-5 16,-9-2 6-16,9 5 10 0,-4 2-14 15,-5 2-1 1,-8 7 8-16,0 2-3 15,9 0-12-15,-1 0 5 0,0 0-12 16,1 18 0 0,12 7 11-16,-13-4 2 0,-8-2-6 15,17-3-19-15,-17-8-22 16,8-6 9-16,1-2 38 16,12 0 0-16,-5-18 0 15,1-14 3-15,4-1 41 16,-4 7-23-1,-9-2 17-15,1 13-16 0,-1 6-22 16,5 5 5-16,-5 4-5 16,1 0-45-16,-1 24-91 0,-8 10-196 15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28:23.33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71 172 515 0,'0'0'195'16,"0"0"-42"-16,0 0-15 15,0 0-1-15,0 0-60 16,0 0-8-16,0 0-3 16,-71-91-58-16,71 91 11 15,0 0-19-15,0 3-16 16,0 23 11-16,8 12 1 15,1 2 4-15,8 5-1 0,-17-1 10 16,12-5-9 0,-3-4 0-16,-1-14 3 0,0-5-9 15,1-10 6-15,-9-4 0 16,8-2-5-16,13 0 14 16,4-13-9-16,13-22 1 15,-4 0 6-15,12 1-9 16,0 2 2-16,-21 11 0 15,-4 7 0-15,-4 5 7 16,-9 9-15-16,1 0 8 16,12 0-8-16,-5 9-6 15,1 6 11-15,-8 5-3 16,12-4 4-16,-13-2-20 16,0-4 20-16,1-8 2 0,-9 1 0 15,8-3-7-15,-8 0 7 16,9 0 0-16,3 0-1 15,5 0 14-15,8-18-9 16,5-1-4-16,-14 0 1 16,-7-2-2-16,12-1 1 15,-13 9 0-15,0 2 0 16,-8 9 11-16,0 2-23 16,9 0 12-16,8 0-11 15,4 19 3-15,4 10 1 16,4 3 1-16,5-2-2 15,3-7-22-15,1-1 30 16,-4-11-11-16,4-4 5 16,-5-7-4-16,-12 0 18 15,4 0-8-15,-16-18 3 0,-1-10 6 16,-8-6-1-16,13-9-3 16,-13-2 1-16,0-3 16 15,0 5-20-15,0 5 12 16,-13 14-4-16,-4 8-5 15,1 14-4-15,-1 2-1 16,-21 13 0-16,9 22-14 16,12 10 14-16,8 1 0 15,9 0 0-15,9-6-18 16,37-11 4-16,0-10-14 0,9-12 27 16,-1-7-9-1,-12 0 17-15,-12 0-7 0,-5-21 3 16,-4-3 4-16,-5-9 18 15,-7 4-6-15,-1-5 1 16,-8 4 9-16,0 6-27 16,0 11 9-16,0 5-11 15,0 8 8-15,0 0-16 16,0 0-2-16,0 29 7 16,0 9-12-16,0 2 24 15,0-2-9-15,21-4 0 16,4-8 4-16,1-7-15 15,3-10 11-15,-12-9 0 0,12 0 7 16,-4-11 2 0,-8-19-4-16,12-7-2 0,-12-9 0 15,4 4 18-15,-12-4-18 16,-1 9 4-16,-8 15 18 16,0 9-22-16,0 13 18 15,8 0-21-15,9 3-20 16,4 31 19-16,4 9-5 15,30 6 6-15,-1-4-5 16,18-6 5-16,-1 2-13 16,21-11-44-16,-20-9-45 15,-9-7-11-15,-17-10-81 16,-29-4-27-16,-17 0-90 0</inkml:trace>
  <inkml:trace contextRef="#ctx0" brushRef="#br0" timeOffset="209">2035 6 328 0,'0'0'185'0,"0"0"-10"16,0 0-53-1,0 0 4-15,0 0-65 0,0 0-45 16,-71-16-16-16,41 64 9 16,-7 14 7-16,11 5-13 15,-3-3 3-15,12-3 1 16,1-2-7-16,16-8-21 15,0-6-167-15,0-13-310 16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28:36.72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46 722 938 0,'0'0'243'0,"0"0"-158"16,0 0 5-16,0 0-22 16,0 0-40-16,0 0-28 15,0 0 0-15,-46-43-25 16,92 43 14-16,9 14 6 16,8 15 10-16,0 6-8 0,-17 8 3 15,0 2 0 1,-21-13-3-16,5-5 0 0,-22-8-4 15,-8-8-2-15,0-4-17 16,0-1-3-16,-29-1 11 16,4-5 4-16,-13 0 13 15,21 0 1-15,17-11 3 16,0-13-3-16,0-10 0 16,46-15-7-16,26-9-4 15,7-1 10-15,5 3-2 16,-12 8 6-16,-18 7-1 15,-25 17 2-15,-12 11-2 16,-8 8 19-16,-9 5 0 16,0 0-15-16,0 0-5 15,0 0-1-15,0 0-9 0,-9 29 3 16,9 6 2-16,-8 13-2 16,8 0 3-16,0-10-3 15,8-4-10-15,38-10-6 16,17-10 9-16,0-11 2 15,17-3 0-15,12-6 11 16,-4-36 1-16,5-13 8 16,-5-6 9-16,-25-6 13 15,-9-5 19-15,-16-11 7 16,-9-5-16-16,-29-8-7 16,0 11-9-16,0 15-7 15,-21 22 15-15,5 24-18 16,-1 18 8-16,17 6-17 0,0 0-6 15,0 23-7-15,0 40-17 16,0 31 24-16,0 18-6 16,0-5 2-16,0 0-27 15,25-19-35-15,4-10-68 16,-3-22-67-16,-1-17-113 16,4-20-217-16</inkml:trace>
  <inkml:trace contextRef="#ctx0" brushRef="#br0" timeOffset="1087">1330 369 258 0,'0'0'174'0,"0"0"-87"16,0 0-5-16,0 0-1 0,0 0-38 16,0 0-34-16,-54-42 13 15,146 66 38-15,17-6-11 16,9-10-1-16,-22-8 12 15,5 0 15-15,-17 0-4 16,-13-8-4-16,-16-10-6 16,-9-1-11-16,-12 3-3 15,-18 5-15-15,-3 9 24 16,-13 2-22-16,0 0-11 16,0 0-1-16,0 0-22 0,0 0-1 15,0 21-9 1,0 14 1-16,0 7 7 0,8-2 2 15,9-4 0-15,-9-7-3 16,22-11 3-16,-13 2 0 16,20-10 0-16,-11-5 0 15,11-5-1-15,9 0 1 16,-12 0 0-16,4-22 11 16,8-7-10-16,-12-2 6 15,-5-7-3-15,-12 9-2 16,-9 7 11-16,0 11-12 15,-8 9 6-15,0 2 17 16,0 0-24-16,0 0 0 16,0 0-3-16,0 8-21 15,9 21 13-15,20 6 10 0,-12 0 1 16,12-11 0-16,5-10 2 16,-5-4-2-16,5-5 0 15,4-5 0-15,8 0 6 16,-13-15-6-16,14-12 4 15,-18-6 7-15,-4 1-9 16,-8 3 5-16,4-1 1 16,-13 6-6-16,1 11 8 15,-9 8-10 17,8 5-5-17,13 0 3 1,-4 0-22 15,16 13 21-15,-3 16 3 15,-5-5-13-15,4 6 12-1,-4-12-15 1,5-1 7 15,-5-5 8-15,4-12-7 15,-12 0 8-15,13 0 0-16,-5 0 1 31,-9-7 8 0,5-9-9-15,5-3 3-1,-10-2 3 17,5 7-3-17,-12 1-1 16,8 8-2-15,-17 5-1-16,8 0-5 0,0 0 1 0,13 0-1 0,-4 2 0 16,0 14 5-16,12-5-2 0,-12 2 3 0,12-7-16 0,-3 2 12 0,3-5-7 0,-4-3 11 0,13 0 0 0,-13 0 4 0,13 0-4 0,-5 0 0 0,-3-6 1 0,-5 1-4 0,4-6 3 0,5 6 0 0,4 2 0 0,8 3-75 0,0 0-56 0,17 0-68 0,0 0-88 15,8 0-296-15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28:38.90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38 123 814 0,'0'0'195'0,"0"0"-79"16,0 0 20-16,0 0-47 15,0 0-68-15,0 0-21 16,-41 0-10-16,41 54 10 15,0-1 0-15,8 1 4 16,0-6-5-16,1-2 4 16,7-9-3-16,5-7 0 15,5-17 4-15,11-2-4 0,10-11 0 16,-5 0 0-16,12-7 7 16,1-24-7-16,-9-7 3 15,0-2 3-15,0-5 1 16,-12 2-2-16,-5 8-5 15,-4 1 4-15,-8 15-6 16,4 11 2-16,-13 8-3 16,-8 0 2-16,17 0-19 15,0 19 19-15,12 10 1 16,-20 8 0-16,7-2-6 16,5-11 5-16,-4 0 1 15,-8-10 0-15,12-9-10 0,-5 0 8 16,1-5-1-1,13 0 3-15,-5-16 6 0,-8-5-4 16,12-1 1-16,-4 4-3 16,-4 7 6-16,4 9-10 15,5 2 4-15,3 0-5 16,22 0 2-16,-1 13-1 16,1 3 3-16,8 3-7 15,8-6-42-15,-8-2 31 16,4-3 2-16,-25-6 14 15,-4-2 0-15,-13 0 6 16,-4-2-2-16,-4-17 10 16,-17-5-10-16,0-6 20 0,0 1 5 15,-9 0-14 1,-28 2 9-16,-10 11-18 0,14 0 1 16,-5 16-4-16,13 0-7 15,4 4 4-15,13 32-6 16,-1-1-7-16,9 0 6 15,0-9-27-15,0-2 7 16,0-8-2-16,9-2-13 16,12-4 22-16,12-4 3 15,-3-6 18-15,3 0-4 16,5 0 12-16,-13-14 0 16,4-2 15-16,-12 0 7 15,-17 8 16-15,9 8-7 16,-9 0-22-16,8 0-15 0,21 0-11 15,-3 0 8-15,3 11-16 16,4-3-18-16,5 3 15 16,-8-9 7-16,12-2 15 15,4 0 0-15,0-2 5 16,0-25-5-16,-4-5 9 16,4-11-6-16,0 3 26 15,0-8-3-15,-20 11 6 16,-18 7 25-16,5 14-20 15,-13 11 7-15,0 5-21 16,0 0-23-16,16 27-9 16,1 12-9-16,21 18 18 15,8-1-2-15,-4 0 0 0,21 0-6 16,13-8-14-16,3-5-49 16,5-14-25-16,-21-13-57 15,8-10-51-15,-8-6 30 16,-25-12-24-16,-4-22-6 15,-13-9 204-15,-21-13 25 16,0-2 125-16,0-1-35 16,-21 0-6-16,-13 0 31 15,-4 23-43-15,9 8 31 16,4 20-17-16,-13 8-50 16,-4 19-31-16,-4 34-30 15,-17 18 7-15,8 13-7 0,1-1 0 16,-1-8-81-16,9-8-220 15,29-25-549-15</inkml:trace>
  <inkml:trace contextRef="#ctx0" brushRef="#br0" timeOffset="177">3341 0 894 0,'0'0'223'0,"0"0"-50"16,0 0-70-16,0 0-81 16,0 0-22-16,0 0-47 15,21 39-37-15,4 35-211 16</inkml:trace>
  <inkml:trace contextRef="#ctx0" brushRef="#br0" timeOffset="327">3777 629 616 0,'0'0'378'0,"0"0"-208"15,-373 115 0-15,175-35-102 16,-28 29-59-16,-17 17-9 16,8 16-177-16,0 0-451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32:01.74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130 100 524 0,'0'0'237'0,"0"0"-90"0,0 0 31 0,0 0-25 0,0 0-46 16,0 0-31 15,-130 0-23-15,130 0-1-1,0 0-24 1,0 0-4-16,0 0-2 0,0 0-20 0,37 0-2 0,35 0-3 0,45-11 3 0,30-10 7 0,4-6-4 0,-12 8-5 31,-43 3 2-15,-20 11-30 0,-34 3 2-16,-21 2-25 0,-21 0-26 0,0 0-25 31,0 13-70-16,-30 11 11-15,-33 0-51 32,9 0-104-17</inkml:trace>
  <inkml:trace contextRef="#ctx0" brushRef="#br0" timeOffset="107">579 119 174 0,'0'0'259'15,"0"0"-68"-15,0 0-29 0,0 0-30 0,-25 0-29 0,25 0-19 0,0 0-24 0,0 0-42 0,0 2-7 0,0 25 4 0,0 11 39 0,0 7 11 0,0 14-27 0,0 8-11 0,0-3 5 0,0 3-16 0,0-1-1 16,0-7-13-16,0 0 0 16,0-11 2-1,-9-10-4-15,9-9-5 16,0-7-21-16,0-8-71 16,0-10-59-16,0-1-79 0,0-3-103 15</inkml:trace>
  <inkml:trace contextRef="#ctx0" brushRef="#br0" timeOffset="531">977 528 417 0,'0'0'233'0,"0"0"-137"0,0 0 3 15,0 0-34-15,0 0-46 16,0 0-16-16,0 0 5 16,0 0-8-16,-25 13 0 15,25 0 6-15,0 1-3 16,0-3 0-16,0-6-3 16,17 0 0-16,0-5 7 15,4 0 13-15,4 0 23 16,-8 0 36-16,4 0-7 0,-5-18 0 15,-7 7-27-15,12-6-10 16,-21 4 4-16,0 2-16 16,0 4-11-16,0-1-9 15,0 3-3-15,0 5-9 16,-21 0-10-16,12 0-38 16,-7 0-55-16,7 0-101 15,9 13-53-15,0 3-306 16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32:02.60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272 797 506 0,'0'0'205'0,"0"0"-99"0,0 0 51 15,0 0-12 1,0 0-34-16,9-142-47 16,-30 140-6-16,4 2-23 0,-8 0-12 15,-5 10 0 1,-7 22-8-16,11 16-5 0,-11 11 11 16,12 13-13-16,-5 0 3 15,13 4-1-15,1-10-8 16,16-7 6-16,0-8-8 15,0-11 0-15,25-5 0 0,21-11 6 16,8-6-6-16,1-12 0 16,16-6-9-1,1 0-5-15,12 0-48 0,-13 0-34 16,-17-6-62-16,-7-1-156 16,-1-2-329-16</inkml:trace>
  <inkml:trace contextRef="#ctx0" brushRef="#br0" timeOffset="300">939 1047 365 0,'0'0'433'0,"0"0"-345"15,0 0 38-15,0 0 4 16,0 0-66-16,0 0-53 16,0-12-4-16,47 12 9 15,24 0 0-15,21 0 14 16,5-5-16-16,20-7 1 16,-16 2-12-16,-21 2-1 0,-13 2-4 15,-42 6-5 1,-8 0-90-16,-17 0-89 0,0 11-86 15,-25 14-226 1</inkml:trace>
  <inkml:trace contextRef="#ctx0" brushRef="#br0" timeOffset="496">977 1198 30 0,'0'0'514'16,"0"0"-440"-16,0 0 56 15,0 0 14-15,0 0-44 16,206 40-11-16,-114-40 10 16,9 0-46-16,-13 0-31 15,-8 0-16-15,-13 0-6 16,-25 0-26-16,-4 0-203 0,-22 2-406 16</inkml:trace>
  <inkml:trace contextRef="#ctx0" brushRef="#br1" timeOffset="29755">2404 588 740 0,'0'0'184'0,"0"0"-18"16,0 0-22-16,0 0-44 16,0 0-25-16,0 0-38 15,0-21-3-15,0 21-20 16,-9 0-10-16,-16 21 3 16,-12 20-2-16,-10 14 1 15,14 10-6-15,-5 10 5 16,13 7-8-16,4 6 3 15,21-5 0-15,0-11-3 16,0-7 2-16,46-12 1 16,9-19 0-16,-1-8 0 15,9-19-2-15,-8-7 4 0,8 0-1 16,0-13 9-16,8-27-6 16,13-11 8-16,-5-13 2 15,-7-19-6-15,-9-8 13 16,-25-3-11-16,-38 4-5 15,0 12-2-15,-26 22 3 16,-28 11-7-16,-22 12 1 16,13 9-4-16,9 11-2 15,12 0-6-15,4 10-20 16,21 3-23-16,-4 0-68 0,13 31-58 16,8 10-116-1,0-1-289-15</inkml:trace>
  <inkml:trace contextRef="#ctx0" brushRef="#br1" timeOffset="30160">3625 219 623 0,'0'0'171'16,"0"0"-20"-16,0 0-40 16,-42-149-11-16,29 125-28 0,13 1-15 15,-8 11 4-15,0 7-15 16,8 5 6-16,-9 0-17 16,1 0-14-16,-30 0 3 15,-8 45-19-15,-25 29 8 16,-1 26 17-16,-12 19-7 15,21 7 8-15,9 16-8 16,20 13-12-16,13 8 8 16,21-5-18-16,0-14 2 15,38-23-3-15,17-22 4 16,16-19-2-16,-8-16-2 16,0-21-15-16,4-19-5 0,-4-16-59 15,0-8-39 1,17 0-56-16,3-23-188 0,-11-10-454 15</inkml:trace>
  <inkml:trace contextRef="#ctx0" brushRef="#br1" timeOffset="34318">3835 1008 119 0,'0'0'131'16,"0"0"23"-16,0 0-9 16,0 0-25-16,0 0 11 0,0 0-34 15,0 0-2-15,0-43 10 16,0 35-10-16,0-3-9 15,-9 1-21-15,9-1-17 16,0 0-7-16,0 1-15 16,0-3-9-16,0-4 0 15,0-1-15-15,9-1 0 16,16 3-2-16,4 5 2 16,-4 3-5-16,-4 8 3 15,-4 0-6-15,0 0 2 16,4 6-4-16,4 18 8 15,-8 2-5-15,4 3 2 0,-21 6-3 16,8-11-3-16,-8-2-1 16,0-3 8-1,0-6-13-15,0-5 6 0,0-3 4 16,0-5 0-16,0 0 5 16,0 0 3-16,9 0 0 15,-1 0 15-15,0-8-13 16,13-21-1-16,-4-17-4 15,17 1 1-15,12 5-6 16,-8 10 5-16,-13 17 0 16,-17 8-3-16,5 5-5 15,-5 0 3-15,9 8-1 16,0 19-2-16,4 2 5 16,-13 8-2-16,1-2-9 15,-1 0-12-15,-8-3-53 0,8-2 8 16,-8-14-26-16,0-3-47 15,0-5-49-15,0-4-64 16,0-4-185-16</inkml:trace>
  <inkml:trace contextRef="#ctx0" brushRef="#br1" timeOffset="34534">4531 869 439 0,'0'0'162'0,"0"0"-89"0,0 0-13 15,0 0-3-15,0 0-27 16,0 0-21-16,244-6-5 16,-190 6-3-16,-8 0-1 15,9-2-57-15,-22-3-147 16,5-6-251-16</inkml:trace>
  <inkml:trace contextRef="#ctx0" brushRef="#br1" timeOffset="35193">5119 600 13 0,'0'0'502'15,"0"0"-369"-15,0 0-10 16,0 0 2-16,0 0 7 0,0 0-57 15,-38-89-29-15,38 89-31 16,0 0-15-16,0 11-3 16,0 20 3-16,0 4 1 31,0 6 3 0,0 1-1-15,0 1-3-1,0 5 0 1,0-5 4 0,0-1-2 15,0-4-2 0,0-9 1-15,0-5-3-1,0-8 3 32,0-7-1-47,0-4 1 32,0-5 3-32,0 0 3 0,0 0 1 0,0 0 7 31,0-14 65-16,0-10-73 1,0-5 2 0,12-3-9 15,14-5 6-15,-10 7-7 15,14 9 1-16,-22 10-4 1,9 11 2-16,-9 0-8 0,13 0 2 0,-12 4 3 0,8 19-21 0,-1 1-5 0,-3 2-31 0,-13 1-10 0,8 0 19 0,-8-6-21 0,0-5 27 0,0-2 21 0,0-3 8 0,0-4 17 16,0 1-15-16,0-2 10 0,-21-1 3 0,13-2 6 0,0-1-3 0,8 4 0 0,-9-6-24 0,9 0 9 0,0 0-10 0,0 0-19 0,17 0-3 0,21-8 18 0,8-8-50 0,-4-6-102 0,12 4-225 0</inkml:trace>
  <inkml:trace contextRef="#ctx0" brushRef="#br1" timeOffset="35455">5354 387 385 0,'0'0'190'16,"0"0"-68"-16,0 0 12 16,0 0-44-16,0 0-29 15,0 0-40-15,-9-17-20 16,9 32-1-16,17 17 18 16,12 11 18-16,5 5 0 0,4 8 21 15,-13 5-15-15,13 9-11 16,-22 8-14-16,-16 5 0 15,0 7-16-15,0 4 0 16,-33-3-1-16,-30-3-65 16,-21-13-246-16,4-11-434 15</inkml:trace>
  <inkml:trace contextRef="#ctx0" brushRef="#br1" timeOffset="36109">3914 498 161 0,'0'0'213'15,"0"0"-66"-15,0 0-2 16,0 0-26-16,0 0-24 16,0 0-13-16,-88-92-1 0,80 84-17 15,-5 4-2-15,5 1-3 16,8 3-20-16,0 0-7 16,-17 0-32-16,0 34 2 15,-20 25-7-15,-10 21 7 16,14 16-2-16,12 6 0 15,4-1 5-15,17-1-8 16,9-7 3-16,45-7 0 16,9-14 2-16,8-13-2 15,-8-22-17-15,13-13-106 16,-13-11-134-16,8-9-180 16</inkml:trace>
  <inkml:trace contextRef="#ctx0" brushRef="#br1" timeOffset="36940">6075 453 233 0,'0'0'126'15,"0"0"7"-15,0 0-26 0,0 0-5 16,0 0 10-16,0 0-29 16,0-90 4-16,0 74-3 15,0 3-8-15,-8-1-8 16,0 4-6-16,8 3-8 15,-9 3-1-15,9 4-22 16,0 0 4-16,-8 0-35 16,-1 11-7-16,-12 35 7 15,5 23 0-15,-10 14 0 16,5 5 6-16,13 7 1 16,8-13-7-16,0-2 0 0,0-8 2 15,38-13-7 1,-5-13 5-16,14-17-11 0,-1-11-50 15,8-12-51-15,1-6-62 16,-9 0-100-16,-4-22-147 16</inkml:trace>
  <inkml:trace contextRef="#ctx0" brushRef="#br1" timeOffset="37518">6629 477 593 0,'0'0'149'0,"0"0"-21"16,0 0 12-16,0 0-54 0,0 0-31 15,0 0-44-15,-38-36-10 16,38 39-2-16,-8 23 2 16,8 15 6-16,-8 7 10 15,-1 5-15-15,1 6 13 16,-13 3 0-16,4-1-13 15,0-8 10-15,9-2-12 16,-5-19 1-16,5-10-1 16,8-14 4-16,0-8-4 15,0 0 5-15,0 0 5 16,0 0 36-16,0-14 35 0,0-15-59 16,0-6-17-1,0-2-2-15,0 0-3 0,21-1 0 16,4 6 2-16,4 2-8 15,-3 13 5-15,11 5-7 16,-3 10 4-16,-5 2-19 16,-3 0 9-16,3 0-4 15,-21 14-6-15,9 3 11 16,-17 2-5-16,0 0 4 16,0 2 8-16,0-4-12 15,-17 1 15-15,1 1 1 16,-5-8 3-16,4 2-5 15,17-5 4-15,-9 0-1 16,9 0-1-16,0-3-10 0,9-5 4 16,29 0 7-16,12 0 1 15,17 0-7-15,-4-5 6 16,17-17-50-16,-9 4-64 16,5-3-64-16,-35 7-51 15,-20 4-200-15</inkml:trace>
  <inkml:trace contextRef="#ctx0" brushRef="#br1" timeOffset="37817">7061 436 439 0,'0'0'203'0,"0"0"-42"16,0 0-17-16,0 0-33 0,0 0-13 15,0 0-20-15,0 0-21 16,-33-86-10-16,33 86-31 16,0 0-16-16,0 8-2 15,0 28-14-15,25 9 16 16,13 10 3-16,-21 4 2 16,12 0-5-16,-12-3 0 15,-1-8 3-15,-16-4-3 16,0-2 1-16,0-5-1 15,-8 1 0-15,-46-1-26 16,-1-5-149-16,0-2-150 16,1-6-465-16</inkml:trace>
  <inkml:trace contextRef="#ctx0" brushRef="#br1" timeOffset="38154">7309 123 632 0,'0'0'204'0,"0"0"-60"16,0 0 1-16,0 0-53 15,0 0-30-15,0 0-41 16,25-33-19-16,5 55-1 16,11 24 16-16,14 15 17 15,-17 14 10-15,8 8-21 16,-12 10 0-16,-26 1-15 16,-8 5-6-16,0 0 6 15,-63 8-8-15,-34 0-59 16,-12-6-238-16,-8-1-520 15</inkml:trace>
  <inkml:trace contextRef="#ctx0" brushRef="#br1" timeOffset="40071">3155 1978 618 0,'0'0'184'16,"0"0"-35"-16,0 0-13 15,0 0-34-15,0 0-28 16,0 0-23-16,-34-37-33 16,22 37-9-16,3 0-9 15,-7 13 0-15,-14 17-1 16,13 10 8-16,9 0-7 16,8 3 0-16,0-1 1 0,0 1-9 15,25-8 8 1,30-6 0-16,-9-5 0 0,17-13 7 15,-9-8-6-15,-7-3 4 16,-1 0-4-16,-13 0 14 16,-3-21-11-16,-14-6 18 15,1-11 36-15,-4-4-33 16,-13-9 7-16,0 3-14 16,0 5-16-16,-46 3 9 15,0 13-11-15,-1 11-3 16,5 5 2-16,13 11-22 15,4 0-25-15,12 22-80 16,13 10-88-16,0 2-162 16</inkml:trace>
  <inkml:trace contextRef="#ctx0" brushRef="#br1" timeOffset="39200">1236 2029 378 0,'0'0'184'0,"0"0"-39"0,0 0-13 15,0 0-20-15,0 0-3 16,0 0-29-16,-100-21-29 16,100 18-31-16,0 0 2 15,0 1 12-15,29-9-11 16,17 6 12-16,17-3-18 16,0 2-11-16,8-2 7 0,13 3-12 15,-4 2 0-15,0 3-1 16,-17 0-1-16,-17 0-14 15,-17 0-112-15,-20 16-112 16,-9 1-4-16,0 1-140 16</inkml:trace>
  <inkml:trace contextRef="#ctx0" brushRef="#br1" timeOffset="39401">1221 2121 420 0,'0'0'135'16,"0"0"-33"-16,0 0-42 16,0 0-1-16,0 0-18 0,0 0-1 15,79 0 9-15,-33 0-17 16,17 0-20-16,0 0 1 16,21 0-13-16,-4 0 0 15,12 10 0 1,-4-5-136-16,-4 1-224 0</inkml:trace>
  <inkml:trace contextRef="#ctx0" brushRef="#br1" timeOffset="40774">4170 1591 473 0,'0'0'187'0,"0"0"-31"15,0 0-3-15,0 0-34 16,0 0-10-16,0 0-42 16,-75-80 2-16,75 80-19 0,0 0-28 15,-9 0-4 1,9 0-18-16,-16 32-5 0,-14 26 5 15,-3 25 1-15,3 7 12 16,5 7-1-16,25-3-10 16,0-3 8-16,0-5-10 15,17-12 0-15,29-10 0 16,-8-5 6-16,4-21-12 16,4-4-5-16,0-15-80 15,17-3-76-15,-8-16-132 16,-1 0-143-16</inkml:trace>
  <inkml:trace contextRef="#ctx0" brushRef="#br1" timeOffset="41428">4640 2029 336 0,'0'0'220'0,"0"0"-74"16,0 0 9-16,0 0-71 16,0 0-1-16,0 0-7 15,-8-101-22-15,8 90-8 16,0 3-26-16,0 3-15 16,8 2 0-16,9 3-5 15,0 0-3-15,4 0 1 16,4 0-11-16,4 21 10 15,-12 9 1-15,-8 5-2 16,-1 2 0-16,-8-7 4 0,0-1 0 16,0-5-2-16,0-6 2 15,0-7 0-15,0-9 0 16,0-2 0-16,0 0 13 16,0 0-2-16,0-2 8 15,0-22 4-15,0-5-23 16,8 0 12-16,13-1-6 15,5 0-4-15,3-4 5 16,-12 7-4-16,8 5-3 16,4 9 0-16,-12 8-4 15,12 5 4-15,5 0-8 16,4 5-4-16,-13 19 10 16,4 11-4-16,-12 2 3 0,12-2 1 15,-20-3-24 1,-1-2-26-16,-8-6-54 0,0-3-38 15,0-2-35 1,0-8-121-16</inkml:trace>
  <inkml:trace contextRef="#ctx0" brushRef="#br1" timeOffset="42047">5425 1532 434 0,'0'0'262'0,"0"0"-84"15,0 0-36-15,0 0-13 16,0 0-76-16,0 0-34 16,-8-51-19-16,8 78-6 15,0 21 6-15,0 20 9 16,0 6-7-16,0 9 17 15,0-1-16-15,0 1 4 16,0-11-4-16,0-7 1 16,0-12-1-16,0-18-3 15,0-11 0-15,0-16 1 16,0-3 3-16,0-5-3 16,0 0 12-16,0 0-3 15,0-5 25-15,0-19-6 0,0-10-24 16,0-2-1-16,0-2-2 15,0-4-2-15,0-3 0 16,16 2 0-16,5 6-4 16,5 13-2-16,3 7-6 15,-21 10 9-15,9 7-23 16,0 0 10-16,4 0 5 16,-4 2-14-16,-1 17 11 15,-3 2-7-15,-5 3-1 16,-8 0 8-16,0 0-9 15,0 0 7-15,0 0-1 16,-21-2 7-16,5-3 8 0,7 0-9 16,-8-14 10-16,5 3-5 15,12-5 8-15,0 4-3 16,0-1 1-16,0 5 0 16,0 2 0-16,0-8 6 15,38 4-6-15,-1 1 3 16,5-5-3-16,4-3-33 15,9 2-103-15,8-4-152 16</inkml:trace>
  <inkml:trace contextRef="#ctx0" brushRef="#br1" timeOffset="42335">6214 1928 695 0,'0'0'109'0,"0"0"-57"16,0 0 25-16,0 0-32 15,0 0-37-15,0 0-1 16,63 0 12-16,0 0-10 15,0 0-6-15,8-3 5 0,-8-5-8 16,4 2-27-16,-4 1-154 16,-29-3-152-16</inkml:trace>
  <inkml:trace contextRef="#ctx0" brushRef="#br1" timeOffset="43217">7154 1553 670 0,'0'0'180'0,"0"0"-29"16,0 0-35-16,0 0-25 15,0 0-34-15,0 0-24 16,-17-53-25-16,17 53-8 0,0 5-6 16,0 22-3-16,0 18 9 47,0 9 3-16,0 2-2-16,0 6-1 17,0-1 1-17,0-13 1 1,0-2 1 15,0-14-3-15,0-11 0 15,0-8-2-31,0-7 3 31,0-6-1 1,0 0 3-32,0 0-1 0,0 0 9 0,0 0 1 0,0-6-3 15,0-12-4 16,0-12 0-31,8 1-5 32,9-6 0-1,0 3-1 0,4 3-1 0,-13 6 2-15,9 11 0 15,-9 7-7-31,5-1 5 0,4 6-3 0,8 0-5 0,4 0-4 0,-3 0 13 0,-5 16-12 0,4-2 5 0,-17-1 5 0,13 3-12 0,-21-2 7 0,0 1 3 0,0-6-7 0,0 6 9 0,-13-1-11 0,-20 2-2 0,4-5 15 0,12 2 0 0,0-8 1 0,9-2 0 0,8 0 5 0,0-1-10 0,0 4 5 0,0-1 0 16,0 6-1-16,16-1 3 0,10-2 2 0,11 0-3 0,9 3 1 0,9 0-2 0,-13-9 0 0,13 4-64 0,-9-3-133 0,-9-3-166 0</inkml:trace>
  <inkml:trace contextRef="#ctx0" brushRef="#br1" timeOffset="43588">7741 1452 261 0,'0'0'193'16,"0"0"-107"-16,0 0-39 15,0 0-44-15,0 0 29 16,0 0 10-16,71 2-16 15,-50 7 17-15,-12-2-16 16,-1 0 5-16,-8 5-12 0,0 4-12 16,0 8 3-16,0 3 3 15,-17 2 0-15,-12-5 8 16,4-2-14-16,17-9-3 16,8-8-1-16,0 1-2 15,0-1-1-15,0-5-1 16,16 0 0-16,22 0 26 15,4 0-16-15,4 0-7 16,0 0-3-16,0-12-107 16,17 0-92-16,-16-6-256 15</inkml:trace>
  <inkml:trace contextRef="#ctx0" brushRef="#br1" timeOffset="43893">8005 1321 481 0,'0'0'163'15,"0"0"-4"-15,0 0-36 16,0 0-35-16,0 0-12 16,0 0-19-16,-83-105 15 15,83 103-20-15,0 2-32 16,0 0-5-16,0 0-14 15,21 0 3-15,4 8 12 16,21 16-15-16,0 7 10 0,-4 7 2 16,13 5-7-16,-1 10 13 15,-8 1-18-15,-8 10 4 16,-21 8 3-16,-9 1-6 16,-8 7-2-16,-38 5 0 15,-41-2-127-15,-9-11-270 16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32:58.35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118 309 238 0,'0'0'251'0,"0"0"-89"15,0 0-19-15,0 0-30 16,0 0-8-16,0 0-12 16,0 0-36-16,-55-5-13 0,55 5 0 15,0 0-29-15,0-5-1 16,38 5-14-16,12-6 1 15,26 5 4-15,12-5 3 16,-4 3-8-16,-4 0 0 16,-1 0-3-16,-11 3-4 15,-35 0-40-15,-16 0-61 16,-17 15-36-16,-8 9-18 16,-55 7-133-16</inkml:trace>
  <inkml:trace contextRef="#ctx0" brushRef="#br0" timeOffset="465">0 531 53 0,'0'0'164'0,"0"0"-49"0,0 0-32 15,0 0 47-15,0 0-27 16,206 0-40-16,-122 0 1 16,4 0-15-16,13 0-18 15,-9-7 2-15,-4-4-10 16,-16-2-7-16,-5 2-5 15,-34 0-9-15,-3-8 4 16,-22 1 2-16,-8-9-1 16,0-4 15-16,0-5 9 15,-8-12-10-15,-22-6-3 16,-3 1-11-16,-5-1 11 16,9 9 6-16,-5 7 1 0,5 12 6 15,3 9-9-15,-3 12-3 16,21-2 10-16,-1 7-26 15,9 0 1-15,0 0-4 16,0 0-2-16,0 2 0 16,9 25-1-16,37 10 3 15,8 11 10-15,26-2-10 16,4 10 6-16,4-3 0 16,-4 1-5-16,-13 6 12 15,-16-13-5-15,-9 1 2 16,-29-8 5-16,-17-3-13 15,0-7-2-15,-17 5 0 16,-37-9-2-16,-9 4-3 0,8-6-44 16,0 0-88-1,26-2-94-15,12-6-161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33:05.25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63 274 632 0,'0'0'148'0,"0"0"-13"0,0 0 19 16,0 0-58-16,0 0-39 15,0 0-26-15,-21-30-31 16,21 38-2-16,0 31-6 16,0 18 8-16,0 10 12 15,0 2-12-15,0 1 1 16,0-3 2-16,0-8 2 15,-9-6-5-15,1-10 0 16,0-9 4-16,8-15-5 16,-9-8 1-16,9-6 0 15,0-5 6-15,0 0-4 16,0 0 19-16,0 0 32 0,0-29 3 16,-8-6-38-1,8-2-18-15,0-10 0 0,0 11 6 16,0-4-5-16,17 7-1 15,-1 9 0-15,14 3-3 16,-5 10-4-16,13 9 3 16,-13 2-8-16,13 0 4 15,-13 18-28-15,-4 12 20 16,-4 2-1-16,-9-3-14 16,-8-2 23-16,0-3-10 15,0-10 8-15,0-4 9 16,0 1-6-16,-8 2 5 15,-9-7-2-15,17-3 4 0,0-1 1 16,0-2-1 0,0 0 0-16,0 0-2 0,0 0 0 15,8 0-1-15,26 0-7 16,20 0 8-16,1 0-9 16,8 0-57-16,12 0-61 15,-12-5-45-15,9-14-113 16</inkml:trace>
  <inkml:trace contextRef="#ctx0" brushRef="#br0" timeOffset="477">579 0 456 0,'0'0'152'0,"0"0"18"32,0 0-1-32,0 0-37 15,0 0-67 1,0 0-45 0,0 0-11-1,17 17 9 16,54 55 38-31,13 13-8 16,-13 8 5-16,-8 15-18 16,-17-4-26 15,-21 0 8-15,-25-2-17 62,-25-1 0-63,-75-7 0-15,-56 3-73 16,-24-13-188-16,-17 0-482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32:59.24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202 625 318 0,'0'0'471'0,"0"0"-336"0,0 0 1 16,0 0-21-16,0 0-38 15,0 0-46-15,-80-48-28 16,59 66-2-16,-4 22 9 15,8 1-9-15,-12 10 5 16,12 2-4-16,9 3-2 16,8-2 0-16,0-9 6 15,16-6-11-15,39-3 5 16,16-18 0-16,9-7 10 16,4-11-6-16,4 0 4 15,-12-18 43-15,-5-15 21 16,-17-10-8-16,-7-5-11 15,-14-5-23-15,-3-11 8 0,-30 2-19 16,0 1-6 0,0 10-11-16,-47 13-2 0,-16 12-1 15,-8 12-12-15,-4 13 0 16,12 1 3-16,17 7-37 16,12 25-45-16,5 8-40 15,20 6-88-15,9-1-144 16</inkml:trace>
  <inkml:trace contextRef="#ctx0" brushRef="#br0" timeOffset="382">1297 117 59 0,'0'0'695'15,"0"0"-518"-15,0 0 6 16,0 0-63-16,0 0-37 16,0 0-34-16,-109-117-33 15,109 117-9-15,-17 34-7 16,-4 19 0-16,-4 30 12 0,8 13-11 15,-4 22 8 1,4 8 9-16,9-1-14 0,0-7 9 16,8-8-13-1,0-16 2-15,0-12-4 0,25-23 2 16,13-11-4-16,-5-18-13 16,13-12-38-16,9-8-37 15,16-10-54-15,13 0-92 16,4-7-147-16</inkml:trace>
  <inkml:trace contextRef="#ctx0" brushRef="#br0" timeOffset="5357">1641 701 263 0,'0'0'204'16,"0"0"-67"-16,0 0-3 0,0 0-24 16,0 0-33-16,0 0 0 15,0 0-12-15,0-73-27 16,8 56 4-16,9 4-11 15,4 2-14-15,-4 1-1 16,8 1-16-16,5 4 0 16,3 5-3-16,5 0 3 15,0 0-4-15,-5 0 3 16,-12 19-13-16,-4 3 11 16,-9 9-7-16,-8-1 7 15,0-1-1-15,0 1 6 16,-8-6-2-16,0-13 0 15,-1-4 1-15,9-1-3 0,0-6 5 16,0 0-3-16,0 0 16 16,0 0-10-16,0 0 20 15,0-21 3-15,17-3-28 16,8-3 14-16,13 0-12 16,0 0 2-16,-5 3-5 15,5 6 7-15,-4 1-8 16,3 12 1-16,-7 0-6 15,-13 5 3-15,-1 0-10 16,14 13 6-16,-14 15 6 16,1 0-13-16,4 3 12 15,-12 0-8-15,7-2-20 0,1 0-19 16,4-5-82 0,4-2-36-16,5-6-106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35:30.83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0 294 458 0,'0'0'283'0,"0"0"-150"16,0 0 14-16,0 0-20 15,0 0-37-15,0 0-11 0,0 0-27 16,0-37-7-16,8 23 12 15,-8 2-44-15,13-5-3 16,-5 1-2-16,1 0-1 16,16-3-2-16,-4 1-5 15,4-1 0-15,5 3-5 16,3 6 7-16,-12 7-2 16,4 3 0-16,-8 0-3 15,4 16-3-15,-4 13-2 16,0 6 8-16,-9 8-13 0,-8-4 14 15,0 2-1 1,0-9 0-16,0-2 0 0,0-9-4 16,0-8 4-16,0-2-1 15,0-8-9-15,0-1 9 16,0-2 1-16,0 0 8 16,0 0-3-16,0 0 10 15,0 0-13-15,0-8 0 16,13-13 4-16,-5-11-3 15,17-2-3-15,-8-4 0 16,12 2 8-16,-4 2-12 16,-4 7 4-16,-4 8 0 15,0 6-7-15,4 8 6 16,-4 5 1-16,-9 0-2 16,9 0-6-16,4 0 2 0,-4 18 4 15,0 9-9-15,3 9 8 16,-3 3-29-16,0 4-1 15,-9 2 4-15,5-2-6 16,-5-5 6-16,1-5-14 16,-9-5-14-1,0-4-2-15,0-8-66 0,0-4-34 16,0-5-73 0,0-5-217-16</inkml:trace>
  <inkml:trace contextRef="#ctx0" brushRef="#br0" timeOffset="302">923 209 455 0,'0'0'216'0,"0"0"-81"15,0 0-39-15,0 0-19 16,0 0-42-16,0 0-20 16,126-24 13-16,-88 24-24 15,0 0 10-15,4 0-13 16,4 0 8-16,0 0-9 0,-8 0 0 16,-13 0-7-1,-8 0-20-15,-9 0-106 0,-8 5-68 16,0 9-141-16</inkml:trace>
  <inkml:trace contextRef="#ctx0" brushRef="#br0" timeOffset="504">1032 428 176 0,'0'0'179'0,"0"0"-45"15,0 0-3-15,0 0-43 16,235 6-33-16,-163-6-1 16,-9 0-46-16,12 0 1 15,-20-3-9-15,-13-2-25 16,-13 2-168-16,-21 3-345 0</inkml:trace>
  <inkml:trace contextRef="#ctx0" brushRef="#br0" timeOffset="1029">2064 172 482 0,'0'0'251'0,"0"0"-75"16,0 0-56-16,0 0-14 16,0 0-24-16,-62-140-45 15,32 125 9-15,13 6-26 16,1 4-11-16,-5 5-9 16,-13 0-9-16,5 0 9 15,4 14-1-15,-5 18 7 16,13-1-17-16,9 4 11 15,8-5-9-15,0-3 8 0,25-6-26 16,21-5 20-16,-8-11 6 16,-4-2 2-16,3-3 4 15,-11 0-3-15,3-3-2 16,-21-13 17-16,9 0-14 16,-8 0 17-16,3 3 2 15,-12 2-2-15,0 8 13 16,0 3-22-16,0 0-2 15,0 0-9-15,0 3-22 16,0 24 15-16,8 13-1 16,-8 10 8-16,9 4-1 15,-9 3 4 1,8-1-3-16,9-5 1 0,-4 2 3 16,3 3-8-16,1-3-89 0,-8-2-207 15,-9-6-479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02:03.143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737 145 336 0,'0'0'74'15,"0"0"11"-15,0 0-46 16,0 0-20-16,0 0 43 15,0 0-21-15,-155-28-5 0,137 25 12 16,-13 3-34-16,13 0 1 16,9 0 0-16,0 0-7 15,0 0 33-15,9 0-13 16,0 0-7-16,0 0 17 16,0 0-26-16,0 0 15 15,0 0 4-15,0 0-16 16,0-8 27-16,0 2-32 15,27-9-5-15,13 8-10 16,18-4 8-16,0-1-3 16,17 0 0-16,1 1 4 15,8 1-10-15,-13 0 6 0,-4 2 0 16,-41 5-5 0,6 3 8-16,-24 0-3 15,-8 0 0-15,0 0-6 0,0 0-1 16,-40 5 8-16,-35 16-1 15,-32-1 7-15,-17 0-3 16,8 2-4-16,14-2 0 16,13-4 9-16,23-2-9 15,8-2 0-15,31-7 0 16,18-1-6-16,-4-4 6 16,13 0 0-16,0 0 0 15,22 0 0-15,36 0-5 16,26 0 5-16,32 0 0 15,-1 0-5-15,10 0 11 16,-23 0-6-16,-22-6 0 0,-22 3 5 16,-32 0-6-16,-26 3 1 15,0 0 0-15,0 0 3 16,0 0 1-16,-26 0-4 16,-32 0 0-16,-31 0 8 15,-13 18-11-15,-22 1 3 16,17 4 0-16,-9 0-4 15,19-4 9-15,30-2-5 16,9-8 0-16,23-4 5 16,26-2-9-16,-4 0 4 15,13-3 0-15,0 3-10 16,0-3 2-16,31 5 8 16,26-1-2-16,19-2 5 0,22-2-11 15,4 0 8-15,-4 0 0 16,-23 0-5-1,-17 0 10-15,-27 0-5 0,-22 0 0 16,-9 3 3-16,0 2-13 16,-40 1 9-16,-53 3 1 15,-23 5 2-15,-17-6 4 16,8 7-6-16,19-4 0 16,17 0 5-16,44-3-9 15,14 1 4-15,14-6 0 16,8 3-6-16,9 2 1 15,17 0 5-15,59 4 0 0,57-6 1 16,32-3-6 0,26-1 5-16,-9-2 0 15,-9 0-3-15,-48 0 11 16,-41 0-8-16,-35 0 0 0,-31 0 6 16,-18 0-10-1,0 0 5-15,0 0-1 0,-45 0 4 16,-53 0 4-16,-26 0-8 15,0 0 0-15,-1 6 2 16,27 3-5-16,14 1 3 16,26 2 0-16,9-3-2 15,32-3 6-15,-1-1-4 16,18-5 0-16,0 5-10 16,0 1 5-16,18-3 1 15,48 3 4-15,32-6 2 16,4 0 5-16,5 0-7 0,-9 0 0 15,-41 0 1-15,-21 0-6 16,-27 0 5-16,-9 0 0 16,0 0-2-16,-45 0 9 15,-52 11-7-15,-37 4 0 16,-8 0 2-16,18 1-5 16,17-5 3-16,41-2 0 15,17-1 0-15,9 1 7 16,22-1-10-16,9 0 3 15,9 4-5-15,0 2-1 16,58-3 2-16,26-3 4 0,32-4-1 16,8-4 9-16,9 0-9 15,1-9 1 1,-19-5 0-16,-26 5-5 0,-31 4 5 16,-32 1 0-16,-17 4 0 15,-9 0 9 1,0 0-10-16,0 0 1 0,-35 0 0 15,-32 4-1-15,-31 10 3 16,23 3-2-16,-1 1 0 16,27-8 9-16,27 5-15 15,13-7 6-15,9 2-1 16,9 2-11-16,49-1 13 0,31-11-1 16,13 0 0-1,14-8 9-15,-10-32-11 0,-39-2 2 16,-36-1-105-16,-31 10-236 15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35:34.06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 69 519 0,'0'0'285'0,"0"0"-98"0,0 0-52 0,0 0-6 0,9-67-70 0,-9 65-14 0,0 2-4 0,0 0-34 0,0 0 8 0,0 0-15 0,0 0-10 0,0 0 8 0,0 16-17 0,0 10 19 0,0 9 0 0,0 2 6 0,0 4-6 0,0-1 0 0,0-3 0 0,0-5-3 0,0-8 5 0,0-3-2 0,8-9 0 0,1-5 2 31,3-4-7-31,-4 0 5 0,-8-3 0 0,9 0-3 15,-1 0 9-15,9 0-6 16,4 0 0-16,-4 0 8 16,8 0-6-16,4-11-2 15,-12 1 0-15,13 1-3 16,-14 1 9-16,-7 0-6 16,-1 0 0-16,-8 0 9 15,8-2-4-15,-8-4-2 16,0-2 2-16,0 0 21 15,0-3-16-15,0 1 19 0,0-1 4 16,0 8-25-16,0 3 23 16,0 3-16-16,-8 5-9 15,8 0 6-15,0 0-10 16,0 0-4-16,-8 11 0 16,8 24 2-16,0 13-3 15,0 0 3-15,0 2 0 16,0-2-3-1,0 3 3-15,0-2-2 0,0 1-26 16,0 3-94-16,0 1-120 16,0-3-536-16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35:32.95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63 75 659 0,'0'0'231'16,"0"0"-47"-16,0 0-12 15,0 0-71-15,0 0-35 0,0 0 9 16,-46-75-49-16,46 75 3 16,0 0-26-16,0 0 4 15,0 19-13-15,0 19 6 16,0 15 0-16,0 6 1 16,0 5 8-16,0 6-9 15,0-4 0-15,0 1 5 16,0-8-2-16,0-8-3 15,0-8 0-15,0-17-4 16,0-10 8-16,0-7-4 16,0-7 0-16,0-2 8 15,0 0 1-15,0 0-6 16,0-11 3-16,0-13 20 0,-8-3-26 16,-1-5 13-1,9-5-13-15,0-6 11 0,0 1-14 16,0 7 3-16,25 5 0 15,-4 12-8 1,-4 8 3-16,13 1 4 0,-5 9-1 16,13 0-17-16,-13 0 17 15,12 3-22 1,-11 13-4-16,-10 2 15 0,5-1-35 16,-21 1 20-1,0-4-2-15,0 4-8 0,-8-2 32 16,-30 0-15-16,1 0 6 15,-5-5 11-15,12-6 6 16,13 1-2-16,9-6 0 0,8 0 9 16,0 0-8-16,0 0-1 15,0 0 0-15,0 0-2 16,0 5 8-16,17 3-6 16,0 3 0-16,20 2 8 15,1 0-5-15,-4 2-3 16,3-3 0-16,10 2 0 15,-14-4 5-15,13-2-5 16,-21 0 0 0,5 0-3-16,-5-1 0 0,-4-3-90 15,-4-4-90-15,-9 0-80 16,-8 0-204-16</inkml:trace>
  <inkml:trace contextRef="#ctx0" brushRef="#br0" timeOffset="261">697 305 333 0,'0'0'301'16,"0"0"-109"-16,0 0-40 16,0 0-25-16,0 0-36 15,0 0-44-15,-38-51-28 16,38 51-19-16,38 0 11 15,16 0-11-15,9 0 0 0,9 0 6 16,12 0-8-16,-13 0 2 16,-8 0-24-16,-25 0-80 15,-22 3-88-15,-16 6-31 16,0 0-135-16</inkml:trace>
  <inkml:trace contextRef="#ctx0" brushRef="#br0" timeOffset="725">751 412 286 0,'0'0'140'16,"0"0"-40"-16,0 0-13 0,0 0-33 15,0 0-7-15,0 0-5 47,88 22-2-31,-20-22-18 0,11 0-14-1,-16 0-8 16,9-4-14-15,-18 0-258 31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35:50.19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30 457 525 0,'0'0'121'0,"0"0"-18"0,0 0 11 16,0 0-38-16,0 0-13 16,0 0-1-16,0 0-33 15,0 0 11-15,0 0-12 16,0 2-8-16,0-2 14 16,0 0-28-16,0 0 4 15,0 0-3-15,0 0 2 16,30 0-5-16,16 0 3 0,-4 0-5 15,12 0 3 1,1 0-2-16,29 0-3 0,12 0 0 16,34 0 7-16,21 0-4 15,21 4-3-15,21-4 2 16,-4 3 7-16,0-3-4 16,0 2-5-16,-25 1 6 15,-9-3 3 1,-13 2-5-16,-16 3-4 0,4 0 0 15,-12-1-6-15,-1 1 9 16,1-5-3 0,8 0 0-16,0 0 5 0,0 0-7 15,12 0 2 1,5 0 0-16,4 0-4 0,12 0 7 16,5-5-3-16,8 1 0 15,-9 2 7-15,26-1-10 0,-8 1 3 16,20-1 0-1,-12 3-3-15,8 0 6 0,-12 0-3 16,-5 0 0-16,-8 0 7 16,-29 0-15-1,4 0 8-15,-22 0 0 0,10 0-4 16,-1 0 5-16,13 0-1 16,8 0 0-16,-4 0 8 15,-4-7-11-15,4-2 3 16,4 6 0-16,-8-2-5 15,-4-1 8-15,-17 2-3 16,12-2 0-16,-4 1 7 0,1-4-8 16,20 2 1-1,-4-4 0-15,21 1-6 16,0 1 9-16,-8-2-3 16,-9-2 0-16,-12 2 3 0,12-3-6 15,0-1 3-15,-4 2 0 16,4 0-6-16,-20-1 10 15,-9 6-4-15,4-3 0 16,-4 1 4-16,-17 4-6 16,-13-1 2-1,5 4 0-15,-9-3-5 0,5 4 11 16,3-1-6-16,-7-3 0 16,3 6 6-16,-3-4-12 15,7 4 6-15,5-6 0 16,4 3-2-16,9-2 7 0,20-1-5 15,5 4 0-15,4-3 4 16,-5-1-9 0,5 4 5-16,-12-1 0 0,-1-2-10 15,13-2 16-15,-21 2-6 16,-9-2 0-16,-8-1 6 16,0-1-10-16,0 2 4 15,9-1 0-15,-9-1-5 16,-4 4 8-16,-5 0-3 15,-28 1 0-15,-9 3-8 16,-17 1 8-16,-38 0-114 16,-8 0-199-16</inkml:trace>
  <inkml:trace contextRef="#ctx0" brushRef="#br0" timeOffset="1">123 476 351 0,'0'0'262'15,"0"0"-100"-15,0 0-6 16,0 0-7-16,0 0-69 16,0 0-5-16,0-10-32 15,0 10-15-15,-9 0 7 16,9 0-33-16,0 0 8 15,-17 21-10-15,5 16 8 16,-13 17 11-16,8 4 6 16,4 2-16-16,5 3 22 15,0 1-31-15,8 9 13 16,-9 0-3-16,9 1-1 16,0 1-4-16,0 0-5 0,0 2 0 15,0-2-3 1,0-4 7-16,0-6-4 15,9-3 0-15,7-9 7 16,-3-7-10-16,-5-9 3 0,1-11 0 16,-9-6-4-1,0-8 7-15,8-6-3 0,-8-3 0 16,0-3 8-16,0 0-7 16,0 0-1-16,0 0 0 15,0 0 12-15,0 0-5 16,0 0-5-16,0 0 0 15,0 0 9-15,0 0-3 0,8 0-8 16,-8 0 0-16,9 0-7 16,12 0 3-16,-4 0 4 15,20-11 0-15,-3 3 4 16,4 3-11-16,8-4 7 16,8 1 0-16,18 1-6 15,7-4 9-15,22 1-3 16,0 1 0-16,8 1 8 15,-13 5-13-15,-12-1 5 16,5 4 0-16,-6-3-9 16,6 0 14-16,3 0-5 15,4-2 0 1,5-1 8-16,17 4-12 0,-9-3 4 16,8 2 0-16,9 0-8 15,0 3 13-15,21-2-5 0,-5 2 0 16,22 0 6-1,0 0-17 1,16-3 11-16,30 0 0 0,-4 0-6 16,12 1 8-16,-8-1-2 15,-22 3 0-15,-16 0 9 0,9 0-16 16,-18 0 7 0,9 0 0-16,1 0-3 0,-1 0 11 15,8 0-8 1,0 0 0-16,-16-2 6 0,-5 2-12 15,-12 0 6-15,-4 0 0 16,-5-8-9-16,14-1 14 0,11-2-5 16,-8 1 0-16,1-1 6 15,-14 4-13 1,14 1 7-16,-14 1 0 16,-7-1-4-16,-5 6 12 0,-21 0-8 15,8 0 0 1,-12 0 4-16,13 0-8 0,12 0 4 15,-13 0 0-15,1 0-3 16,7 0 9-16,1 0-6 16,9 6 0-16,3-4 7 15,5-2-16-15,-5 0 9 16,-12 0 0-16,0 0-9 16,0 0 13-16,0 0-4 15,12 0 0-15,-12 0 7 16,8-4-12-16,-8-3 5 0,13 5 0 15,3-3-6-15,5 2 14 16,-4 0-8-16,4 1 0 16,-5-4 7-1,-7 3-14-15,-5-2 7 0,-13 0 0 16,9 3-3-16,8-1 10 16,1-1-7-16,20 4 0 15,-8 0 3-15,-5 0-15 16,-16 0 12-16,0 0 0 15,-8 0-10-15,-9 0 14 16,0 0-4-16,0 0 0 16,8 0 3-16,9 0-9 15,13 0 6-15,-13 0 0 16,0 0-6-16,-26 0 14 0,-3 0-8 16,-22 0 0-16,-12 4 4 15,-17-4-9-15,-4 0 5 16,-12 0 0-16,-13 0-5 15,-1 0 14-15,5 0-9 16,-4 0 0-16,0 0 2 16,4 0-12-16,-13 0 10 15,1 0 0-15,-1 0-1 16,-8 0 10-16,0 0-9 16,0 0 0-16,0 0 2 15,0 0-11-15,0 0 9 0,8 0 0 16,-8 0-4-16,9 0 7 15,-9 0-3-15,12 0 0 16,-12 0 2-16,0-4-7 16,0-1 6-16,0 0-1 15,0-2 0 1,0-5 8-16,0 5-8 0,0-1 0 16,0-1 0-16,0 2-3 15,0-1 3-15,0-3 0 16,0 0-1-16,0-5 10 15,0 0-9-15,0 0 0 16,0-6 0-16,0 1 3 0,0-3 0 16,0-3-3-1,0 1 6-15,0-4 2 16,0-2 2-16,0 0-10 0,9-3 3 16,-9-5 4-16,8 0-1 15,1-3-6 1,-9 0 4-16,0 1 7 0,0 1-2 15,0 4-8-15,0 0 3 16,0-3 4-16,8 5-2 16,-8-3-6-1,0 6 6 1,8 0 3-16,-8 3 1 0,13 2-10 0,-13 0 0 16,8 1 2-16,-8-4 5 0,0-2-7 15,0-2 0-15,0-1 10 16,0 0-10-1,9-3 0-15,-9 1 0 16,8 3 4-16,0-1 5 0,-8 5-9 16,0 2 0-16,9 4 14 15,-9 7-13 1,0-5-1-16,0 6 0 0,0 0-5 16,0 5 9-16,-9-2-4 15,-53 5 0-15,-48 8-31 16,-53 0-44-16,-43 20-148 15,-20 8-266-15</inkml:trace>
  <inkml:trace contextRef="#ctx0" brushRef="#br0" timeOffset="2">569 875 505 0,'0'0'180'15,"0"0"-1"-15,0 0-48 16,0 0-19-16,0 0 18 15,0 0-51-15,0 0-15 16,-92-27-11-16,92 27-26 16,0 0 16-16,0-2-27 15,0-3-5-15,17-9 7 16,4 0-11-16,4 4-7 16,-17 2 0-16,13 2 7 15,-12-2 1-15,-1 3-8 16,-8 3 0-16,9-1 2 0,-9 3 4 15,0 0-6-15,0 0 0 16,0 0-5-16,0 8-3 16,0 19 4-16,0 8 4 47,0 5-1-47,0-1 8 31,8 5-7-16,-8-5 0-15,8-1 5 0,5-6-10 47,-13 0 5-47,8-8 0 0,-8-5-6 0,0-3 9 0,0-5-3 16,0-4 0 15,0 2-3-31,0-4-7 16,-8-2 8-1,-13 0 2 32,13-3-5-31,-1 0 12-16,1 0-7 31,-1 0 0-31,9 0 2 0,0 0-12 16,0 0 8 31,0 0-14-47,0 0 15 0,17 0-49 0,38 0 20 15,24-11 28 17,5-2-16-1,-4 2 6-16,-17 2-78 1,-17 5-41 15,-21 4-69 1,-25 0-196-1</inkml:trace>
  <inkml:trace contextRef="#ctx0" brushRef="#br0" timeOffset="3">1436 399 639 0,'0'0'211'0,"0"0"-48"0,0 0-26 0,0 0-18 0,0 0-50 0,0 0-21 0,0-52-4 0,0 52-39 0,0 14 6 0,0 20-7 0,0 18-2 0,-13 12 22 0,13 13-22 0,-8 12 6 0,8 9 11 0,-8 4-16 0,8 2 9 0,0-5-12 0,0-8 1 0,0-11-2 0,0-10 4 16,0-11-3-16,8-14 0 16,13-7 1-16,-13-11-4 15,9-10-17-15,-17 0-59 16,9-4-73-16,-1-2-138 16,4-2-162-16</inkml:trace>
  <inkml:trace contextRef="#ctx0" brushRef="#br0" timeOffset="4">2174 963 581 0,'0'0'181'16,"0"0"-38"-16,0 0 11 15,0 0-49-15,0 0-43 16,0 0-6-16,-16-40-45 0,16 40 5 15,-9 20-16-15,-8 10 4 16,17 5 4-16,0 5-8 16,0-5 0-16,0-3-1 15,0-5 8-15,17-9-7 16,8-4 0-16,22-9 9 16,-1-5-4-16,0 0-5 15,-4 0 0-15,-4-13 3 16,-1-6 6-16,-11-5-9 15,-18 3 0-15,13 2 8 0,-21 6-7 16,8 4-1 0,-8 8 0-16,0 1-5 0,0 0 5 15,0 0-2-15,0 4-3 16,0 23 5-16,0 5-6 16,9 2 6-16,-1 2 0 15,1-2-5-15,-1 1 9 16,4-3-8-16,-12-5 1 15,0-1-108-15,0-4-172 16,0-6-253-16</inkml:trace>
  <inkml:trace contextRef="#ctx0" brushRef="#br0" timeOffset="5">2988 626 585 0,'0'0'217'15,"0"0"-77"-15,0 0 1 16,0 0 4-16,0 0-64 16,0 0-42-16,-54-115-35 15,54 141 3-15,0 25-7 16,0 18 9-16,0 14-5 15,0 6 14-15,0 1-18 16,21 1 2-16,-13-5 2 0,1-8 2 16,-1-12-6-1,-8-7 0-15,0-8-15 0,8-8-9 16,-8-8-146-16,0-3-204 16</inkml:trace>
  <inkml:trace contextRef="#ctx0" brushRef="#br0" timeOffset="6">3496 930 506 0,'0'0'200'16,"0"0"-67"-16,0 0-26 15,0 0 14-15,0 0-54 16,0 0-35-16,-38-72-20 16,76 72-5-16,8 0-7 15,9 0 0-15,-9 8 8 16,-4 14-15-16,-4 2 7 15,-21 3 0-15,-9 3-4 16,-8 1 5-16,0 5-1 16,-25-5 0-16,-21-2 4 0,12-6 0 15,5-6-3-15,12-6 0 16,8-5-2-16,9 1 5 16,0 2-7-16,0 1 3 15,26 1 0-15,20-3-2 16,17-5 2-16,8-3 0 15,21 0-5 1,-12 0-36-16,4-6-153 0,-29-8-156 16</inkml:trace>
  <inkml:trace contextRef="#ctx0" brushRef="#br0" timeOffset="7">4575 459 803 0,'0'0'189'0,"0"0"-24"16,0 0-16-16,0 0-69 15,0 0-18-15,0 0-46 16,-76-12-9-16,68 62-5 15,8 20 3-15,0 18 11 16,0 8-10-16,0 14-4 0,0 2 14 16,0-2-13-16,0-7-3 15,0-8 0-15,0-12 11 16,8-14-25 0,-8-10 11-1,13-11-56-15,3-10-69 0,-16-7-182 16,0-9-272-16</inkml:trace>
  <inkml:trace contextRef="#ctx0" brushRef="#br0" timeOffset="8">5993 433 729 0,'0'0'198'0,"0"0"-54"16,0 0 12-16,0 0-76 15,0 0-40-15,0 0 0 16,-17-8-38-16,17 32 5 16,0 19 6-16,0 11-5 15,0 9 28-15,17 15-24 16,-9 5-2-16,22 8 11 0,-22 2-15 15,9 1 3-15,-9-9-9 16,0-8 9 0,13-6-10-1,-21-15 1-15,9-11 0 0,8-11-2 0,-17-10 6 16,8-7-8-16,5-3-10 16,-13-7-87-16,0-2-128 15,0-5-230-15</inkml:trace>
  <inkml:trace contextRef="#ctx0" brushRef="#br0" timeOffset="9">5334 928 603 0,'0'0'149'0,"0"0"-29"16,0 0-11-16,0 0 1 16,0 0-53-16,0 0-33 15,-8-22 18-15,8 22-36 16,0 0 10-16,0 11-16 0,0 13 4 16,0 8 6-16,0 5-10 15,0-1 0-15,0 3 2 16,8 2 6-16,0-1-8 15,-8-3 0-15,9-7-36 16,-9-3-77-16,0-6-112 16,8-5-75-16</inkml:trace>
  <inkml:trace contextRef="#ctx0" brushRef="#br0" timeOffset="10">5640 1091 292 0,'0'0'134'0,"0"0"-24"16,0 0 9-16,0 0-40 15,0 0-21-15,0 0-38 16,0-17-16-16,0 17-8 16,0 20 3-16,0 5 1 15,0-2 0-15,0-2 9 16,9 2-9-16,7 0 0 15,-3-5 0-15,12-2-4 16,-8-5 7-16,4-5-3 16,-4-6 14-16,0 0-9 15,12 0 56-15,-4-9-4 0,-16-12-15 16,11-3 19-16,-11-1-7 16,-9-1-20-16,0-1-10 15,0 3-23-15,-9 5-1 16,-20 6-5-16,4 8-18 15,-13 5-7-15,13 0-126 16,17 16-50-16,8 10-190 16</inkml:trace>
  <inkml:trace contextRef="#ctx0" brushRef="#br0" timeOffset="11">6807 997 553 0,'0'0'112'16,"0"0"-46"-16,0 0 48 16,0 0-10-16,0 0-41 15,0 0-16-15,-80-28 6 0,80 28-49 16,0 0 8-16,17 0-7 16,8 0-1-16,4 0 6 15,-3 0-10-15,3 0 0 16,-12 7-12-16,0 14 9 15,-17 6 2-15,0 5-1 16,0 3-4-16,0 5 1 16,-26-2 5-16,-11-1 0 15,3-3 0-15,5-4 5 16,12-6-5-16,8-8 0 16,9-5 7-16,0-3-8 15,0-3 1-15,0 1 0 16,0-1-3-16,26 0 11 15,20-2-8 1,0 1 0-16,17-4-117 0,-9 0-122 16,-7 0-239-16</inkml:trace>
  <inkml:trace contextRef="#ctx0" brushRef="#br0" timeOffset="12">7331 1046 452 0,'0'0'185'15,"0"0"-70"-15,0 0-3 16,0 0-27-16,0 0-10 16,0 0-49-16,0-49-19 15,17 49 0-15,4-2-6 16,13 2-1-16,-5 0 0 15,-12 0-1-15,0 0-7 16,4 2 6-16,-13 11-1 16,0 3-5-16,-8 1-1 15,0 0 9-15,0-5 0 16,0 1-5-16,0 1 2 16,-8-1 3-16,-9 1 0 15,-4-1-5-15,4-2 11 0,9-4-6 16,8 2 0-16,0-6 6 15,0 2-9-15,0 2 3 16,0-2 0-16,0 4 3 16,17-1 4-16,12-2-6 15,-4 1 0-15,-8-1 8 16,12 2-14-16,-20 0 5 16,8 0 0-16,-9 3-4 15,5-6 8-15,-13 3-4 16,0-5 0-16,0-3-3 15,0 2-6-15,-13 4-3 16,-12-1-9-16,-30-3 15 16,9 1-53-16,4-3-50 15,13 0-100 1,4 0-220-16</inkml:trace>
  <inkml:trace contextRef="#ctx0" brushRef="#br0" timeOffset="13">7982 353 787 0,'0'0'131'0,"0"0"33"0,0 0-42 31,0 0-69-15,0 0-16 15,0 0-34-31,-17 120 25 0,17-34 5 16,0 10-32 0,0 13 26-16,17 4-5 15,12 3-15 1,-12-7 14-1,0-5-17 1,4-11-4 62,-5-10 0-78,14-13 12 0,-13-15-25 31,-1-5-3-15,-7-11-171 0,-9-12-171 15</inkml:trace>
  <inkml:trace contextRef="#ctx0" brushRef="#br0" timeOffset="14">8624 963 540 0,'0'0'217'0,"0"0"-109"15,0 0 22-15,0 0-30 16,0 0-15-16,0 0-26 15,0 0-25-15,0 0 3 0,-42-27-30 16,42 27-6-16,8 0-2 16,9 0 11-16,21 0-10 15,16 0 0-15,-12 0 7 16,4 0-10-16,0 0 3 16,-20 0 0-16,-14 0-1 15,-3 0 1-15,-9 11-3 16,0 5 3-16,0 5-10 15,-9 3 7-15,-20-3-1 16,4 0 4-16,4-1 0 16,4-10 3-16,8-2-2 15,9-2-1-15,0-4 1 16,0 1-7-16,0-3 4 16,0 0 2-16,0 3-5 15,17 4 5-15,29 3 0 0,-8 2 0 16,17 0 3-16,-22 5-6 15,13-3 4-15,1-2-1 16,-22 3 0-16,-8-7 4 16,-5-1-4-16,-12-1 0 15,0-1-6 1,0-2 2-16,-38 0-7 0,-16-3 11 16,-9 0 0-16,-8 0-21 15,16 0 6 1,0 0-65-16,9 0-68 0,21-3-46 0,13-8-113 15</inkml:trace>
  <inkml:trace contextRef="#ctx0" brushRef="#br0" timeOffset="15">9249 626 349 0,'0'0'272'0,"0"0"-87"0,0 0-31 15,0 0-1-15,0 0-36 16,0 0-30-16,0-115-11 16,0 115-23-16,0 0-25 15,0 0-22-15,0 2-6 16,0 31-3-16,8 15-1 16,1 15 8-16,3 10 9 0,-3 7-13 15,-1 6 0-15,0-6 0 16,9-3 6-16,-4-7-6 15,-5-8 0-15,-8-9-2 16,9-10-14-16,-1-8-111 16,0-6-80-16,1-10-146 15,-1-3-415-15</inkml:trace>
  <inkml:trace contextRef="#ctx0" brushRef="#br0" timeOffset="16">9983 856 540 0,'0'0'213'0,"0"0"-60"0,0 0 28 16,0 0-57-16,0 0-39 16,0 0-72-16,0-64-11 15,0 84-4-15,0 15-3 16,9 6 5-16,-1 4 0 15,0-2 7-15,-8 0-2 16,9-6-5-16,-9-2-4 16,12-7-17-16,-12-4-200 15,0-4-255-15</inkml:trace>
  <inkml:trace contextRef="#ctx0" brushRef="#br0" timeOffset="17">10524 391 587 0,'0'0'257'0,"0"0"-75"16,0 0-27-16,0 0-22 15,0 0-85-15,0 0-28 16,0-68-20-16,0 106 1 15,0 16-1-15,0 20 3 16,0 12-3-16,0 7 18 16,0 6-14-16,0 3-1 0,0 0-3 15,0-9 7 1,0-7-10-16,0-11 3 0,0-12-26 16,0-11-54-16,9-15-148 15,-1-8-217 1</inkml:trace>
  <inkml:trace contextRef="#ctx0" brushRef="#br0" timeOffset="18">11213 778 609 0,'0'0'197'0,"0"0"-117"15,0 0 67-15,0 0-45 16,0 0-45-16,0 0-16 16,0-27-41-16,0 40-6 15,-9 20 5-15,9 10-1 16,0 2-3-16,0 0 5 15,0-4 0-15,17-10 2 0,21-7 6 16,-5-10-8-16,13-6 0 16,-16-8 6-16,3 0 1 15,-16 0-3-15,13-19 4 16,-22-10 18-16,-8-8 17 16,0-1 4-16,0-5-33 15,-8 3-8-15,-30 3-12 16,4 7 5-16,-12 9-11 15,8 10-62-15,13 11-128 16,17 0-136-16</inkml:trace>
  <inkml:trace contextRef="#ctx0" brushRef="#br0" timeOffset="19">11997 310 722 0,'0'0'246'0,"0"0"-117"0,0 0 35 16,0 0-48-1,0 0-63-15,0 0 1 0,-33-64-41 16,33 72-13-16,0 35-1 15,0 24 0-15,0 18 1 16,0 14 0-16,0 8 4 16,0 2-2-16,0 4 1 0,0-6-3 31,8-14 0 0,0-10 4-15,9-13-9 15,4-17-56-15,-4-13-103 31,12-13-134-32,-3-8-285 1</inkml:trace>
  <inkml:trace contextRef="#ctx0" brushRef="#br0" timeOffset="20">12354 788 572 0,'0'0'201'0,"0"0"-73"0,0 0 30 16,0 0-69-1,0 0-56 1,0 0-28-16,80-82-3 16,-43 98-2-1,-11 11 0-15,11 4 0 16,-3 5-3-1,-13-7 3-15,-13 0 0 16,-8-2-5-16,0-3-9 0,0 0-7 0,0 0-19 0,-21-4-21 0,13-5 20 0,-1-4-15 0,9-6 29 0,0-5 23 0,0 0-11 0,9 0 7 0,20 0 4 0,17-5 4 0,-4-14-6 0,4 0 6 0,-8 1 0 0,-13 2-6 0,5 2 7 0,-13 4-1 0,-1-1 0 0,-7 0 4 0,12 6 5 0,-21-3 7 0,8 2 14 0,-8-2 15 0,0 3-6 0,0 2 7 16,0 3-2-16,0-2-27 15,0 2 6-15,0 0-23 16,0 0-11-16,0 0 6 0,0 10-16 16,0 17 21-16,0 0 0 15,9 2 6-15,-1-5-5 16,30-3-1-16,-13-7 1 15,13-6 14-15,8-6-15 16,-13-2 11-16,13 0 12 16,-8-2 8-16,-13-17 23 15,5 0-5-15,-13-4-3 16,-9-1 13-16,0-3-27 16,-8-3 7-16,0 4-7 15,0 2-22-15,-16 4 10 16,-14 10-20-16,13 5 0 0,-8 5-5 15,4 0-8 1,-12 5 8-16,-5 27-71 0,4 3-161 16,22-3-230-16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35:55.12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30 457 525 0,'0'0'121'0,"0"0"-18"0,0 0 11 16,0 0-38-16,0 0-13 16,0 0-1-16,0 0-33 15,0 0 11-15,0 0-12 16,0 2-8-16,0-2 14 16,0 0-28-16,0 0 4 15,0 0-3-15,0 0 2 16,30 0-5-16,16 0 3 0,-4 0-5 15,12 0 3 1,1 0-2-16,29 0-3 0,12 0 0 16,34 0 7-16,21 0-4 15,21 4-3-15,21-4 2 16,-4 3 7-16,0-3-4 16,0 2-5-16,-25 1 6 15,-9-3 3 1,-13 2-5-16,-16 3-4 0,4 0 0 15,-12-1-6-15,-1 1 9 16,1-5-3 0,8 0 0-16,0 0 5 0,0 0-7 15,12 0 2 1,5 0 0-16,4 0-4 0,12 0 7 16,5-5-3-16,8 1 0 15,-9 2 7-15,26-1-10 0,-8 1 3 16,20-1 0-1,-12 3-3-15,8 0 6 0,-12 0-3 16,-5 0 0-16,-8 0 7 16,-29 0-15-1,4 0 8-15,-22 0 0 0,10 0-4 16,-1 0 5-16,13 0-1 16,8 0 0-16,-4 0 8 15,-4-7-11-15,4-2 3 16,4 6 0-16,-8-2-5 15,-4-1 8-15,-17 2-3 16,12-2 0-16,-4 1 7 0,1-4-8 16,20 2 1-1,-4-4 0-15,21 1-6 16,0 1 9-16,-8-2-3 16,-9-2 0-16,-12 2 3 0,12-3-6 15,0-1 3-15,-4 2 0 16,4 0-6-16,-20-1 10 15,-9 6-4-15,4-3 0 16,-4 1 4-16,-17 4-6 16,-13-1 2-1,5 4 0-15,-9-3-5 0,5 4 11 16,3-1-6-16,-7-3 0 16,3 6 6-16,-3-4-12 15,7 4 6-15,5-6 0 16,4 3-2-16,9-2 7 0,20-1-5 15,5 4 0-15,4-3 4 16,-5-1-9 0,5 4 5-16,-12-1 0 0,-1-2-10 15,13-2 16-15,-21 2-6 16,-9-2 0-16,-8-1 6 16,0-1-10-16,0 2 4 15,9-1 0-15,-9-1-5 16,-4 4 8-16,-5 0-3 15,-28 1 0-15,-9 3-8 16,-17 1 8-16,-38 0-114 16,-8 0-199-16</inkml:trace>
  <inkml:trace contextRef="#ctx0" brushRef="#br0" timeOffset="1">123 476 351 0,'0'0'262'15,"0"0"-100"-15,0 0-6 16,0 0-7-16,0 0-69 16,0 0-5-16,0-10-32 15,0 10-15-15,-9 0 7 16,9 0-33-16,0 0 8 15,-17 21-10-15,5 16 8 16,-13 17 11-16,8 4 6 16,4 2-16-16,5 3 22 15,0 1-31-15,8 9 13 16,-9 0-3-16,9 1-1 16,0 1-4-16,0 0-5 0,0 2 0 15,0-2-3 1,0-4 7-16,0-6-4 15,9-3 0-15,7-9 7 16,-3-7-10-16,-5-9 3 0,1-11 0 16,-9-6-4-1,0-8 7-15,8-6-3 0,-8-3 0 16,0-3 8-16,0 0-7 16,0 0-1-16,0 0 0 15,0 0 12-15,0 0-5 16,0 0-5-16,0 0 0 15,0 0 9-15,0 0-3 0,8 0-8 16,-8 0 0-16,9 0-7 16,12 0 3-16,-4 0 4 15,20-11 0-15,-3 3 4 16,4 3-11-16,8-4 7 16,8 1 0-16,18 1-6 15,7-4 9-15,22 1-3 16,0 1 0-16,8 1 8 15,-13 5-13-15,-12-1 5 16,5 4 0-16,-6-3-9 16,6 0 14-16,3 0-5 15,4-2 0 1,5-1 8-16,17 4-12 0,-9-3 4 16,8 2 0-16,9 0-8 15,0 3 13-15,21-2-5 0,-5 2 0 16,22 0 6-1,0 0-17 1,16-3 11-16,30 0 0 0,-4 0-6 16,12 1 8-16,-8-1-2 15,-22 3 0-15,-16 0 9 0,9 0-16 16,-18 0 7 0,9 0 0-16,1 0-3 0,-1 0 11 15,8 0-8 1,0 0 0-16,-16-2 6 0,-5 2-12 15,-12 0 6-15,-4 0 0 16,-5-8-9-16,14-1 14 0,11-2-5 16,-8 1 0-16,1-1 6 15,-14 4-13 1,14 1 7-16,-14 1 0 16,-7-1-4-16,-5 6 12 0,-21 0-8 15,8 0 0 1,-12 0 4-16,13 0-8 0,12 0 4 15,-13 0 0-15,1 0-3 16,7 0 9-16,1 0-6 16,9 6 0-16,3-4 7 15,5-2-16-15,-5 0 9 16,-12 0 0-16,0 0-9 16,0 0 13-16,0 0-4 15,12 0 0-15,-12 0 7 16,8-4-12-16,-8-3 5 0,13 5 0 15,3-3-6-15,5 2 14 16,-4 0-8-16,4 1 0 16,-5-4 7-1,-7 3-14-15,-5-2 7 0,-13 0 0 16,9 3-3-16,8-1 10 16,1-1-7-16,20 4 0 15,-8 0 3-15,-5 0-15 16,-16 0 12-16,0 0 0 15,-8 0-10-15,-9 0 14 16,0 0-4-16,0 0 0 16,8 0 3-16,9 0-9 15,13 0 6-15,-13 0 0 16,0 0-6-16,-26 0 14 0,-3 0-8 16,-22 0 0-16,-12 4 4 15,-17-4-9-15,-4 0 5 16,-12 0 0-16,-13 0-5 15,-1 0 14-15,5 0-9 16,-4 0 0-16,0 0 2 16,4 0-12-16,-13 0 10 15,1 0 0-15,-1 0-1 16,-8 0 10-16,0 0-9 16,0 0 0-16,0 0 2 15,0 0-11-15,0 0 9 0,8 0 0 16,-8 0-4-16,9 0 7 15,-9 0-3-15,12 0 0 16,-12 0 2-16,0-4-7 16,0-1 6-16,0 0-1 15,0-2 0 1,0-5 8-16,0 5-8 0,0-1 0 16,0-1 0-16,0 2-3 15,0-1 3-15,0-3 0 16,0 0-1-16,0-5 10 15,0 0-9-15,0 0 0 16,0-6 0-16,0 1 3 0,0-3 0 16,0-3-3-1,0 1 6-15,0-4 2 16,0-2 2-16,0 0-10 0,9-3 3 16,-9-5 4-16,8 0-1 15,1-3-6 1,-9 0 4-16,0 1 7 0,0 1-2 15,0 4-8-15,0 0 3 16,0-3 4-16,8 5-2 16,-8-3-6-1,0 6 6 1,8 0 3-16,-8 3 1 0,13 2-10 0,-13 0 0 16,8 1 2-16,-8-4 5 0,0-2-7 15,0-2 0-15,0-1 10 16,0 0-10-1,9-3 0-15,-9 1 0 16,8 3 4-16,0-1 5 0,-8 5-9 16,0 2 0-16,9 4 14 15,-9 7-13 1,0-5-1-16,0 6 0 0,0 0-5 16,0 5 9-16,-9-2-4 15,-53 5 0-15,-48 8-31 16,-53 0-44-16,-43 20-148 15,-20 8-266-15</inkml:trace>
  <inkml:trace contextRef="#ctx0" brushRef="#br0" timeOffset="2">569 875 505 0,'0'0'180'15,"0"0"-1"-15,0 0-48 16,0 0-19-16,0 0 18 15,0 0-51-15,0 0-15 16,-92-27-11-16,92 27-26 16,0 0 16-16,0-2-27 15,0-3-5-15,17-9 7 16,4 0-11-16,4 4-7 16,-17 2 0-16,13 2 7 15,-12-2 1-15,-1 3-8 16,-8 3 0-16,9-1 2 0,-9 3 4 15,0 0-6-15,0 0 0 16,0 0-5-16,0 8-3 16,0 19 4-16,0 8 4 47,0 5-1-47,0-1 8 31,8 5-7-16,-8-5 0-15,8-1 5 0,5-6-10 47,-13 0 5-47,8-8 0 0,-8-5-6 0,0-3 9 0,0-5-3 16,0-4 0 15,0 2-3-31,0-4-7 16,-8-2 8-1,-13 0 2 32,13-3-5-31,-1 0 12-16,1 0-7 31,-1 0 0-31,9 0 2 0,0 0-12 16,0 0 8 31,0 0-14-47,0 0 15 0,17 0-49 0,38 0 20 15,24-11 28 17,5-2-16-1,-4 2 6-16,-17 2-78 1,-17 5-41 15,-21 4-69 1,-25 0-196-1</inkml:trace>
  <inkml:trace contextRef="#ctx0" brushRef="#br0" timeOffset="3">1436 399 639 0,'0'0'211'0,"0"0"-48"0,0 0-26 0,0 0-18 0,0 0-50 0,0 0-21 0,0-52-4 0,0 52-39 0,0 14 6 0,0 20-7 0,0 18-2 0,-13 12 22 0,13 13-22 0,-8 12 6 0,8 9 11 0,-8 4-16 0,8 2 9 0,0-5-12 0,0-8 1 0,0-11-2 0,0-10 4 16,0-11-3-16,8-14 0 16,13-7 1-16,-13-11-4 15,9-10-17-15,-17 0-59 16,9-4-73-16,-1-2-138 16,4-2-162-16</inkml:trace>
  <inkml:trace contextRef="#ctx0" brushRef="#br0" timeOffset="4">2174 963 581 0,'0'0'181'16,"0"0"-38"-16,0 0 11 15,0 0-49-15,0 0-43 16,0 0-6-16,-16-40-45 0,16 40 5 15,-9 20-16-15,-8 10 4 16,17 5 4-16,0 5-8 16,0-5 0-16,0-3-1 15,0-5 8-15,17-9-7 16,8-4 0-16,22-9 9 16,-1-5-4-16,0 0-5 15,-4 0 0-15,-4-13 3 16,-1-6 6-16,-11-5-9 15,-18 3 0-15,13 2 8 0,-21 6-7 16,8 4-1 0,-8 8 0-16,0 1-5 0,0 0 5 15,0 0-2-15,0 4-3 16,0 23 5-16,0 5-6 16,9 2 6-16,-1 2 0 15,1-2-5-15,-1 1 9 16,4-3-8-16,-12-5 1 15,0-1-108-15,0-4-172 16,0-6-253-16</inkml:trace>
  <inkml:trace contextRef="#ctx0" brushRef="#br0" timeOffset="5">2988 626 585 0,'0'0'217'15,"0"0"-77"-15,0 0 1 16,0 0 4-16,0 0-64 16,0 0-42-16,-54-115-35 15,54 141 3-15,0 25-7 16,0 18 9-16,0 14-5 15,0 6 14-15,0 1-18 16,21 1 2-16,-13-5 2 0,1-8 2 16,-1-12-6-1,-8-7 0-15,0-8-15 0,8-8-9 16,-8-8-146-16,0-3-204 16</inkml:trace>
  <inkml:trace contextRef="#ctx0" brushRef="#br0" timeOffset="6">3496 930 506 0,'0'0'200'16,"0"0"-67"-16,0 0-26 15,0 0 14-15,0 0-54 16,0 0-35-16,-38-72-20 16,76 72-5-16,8 0-7 15,9 0 0-15,-9 8 8 16,-4 14-15-16,-4 2 7 15,-21 3 0-15,-9 3-4 16,-8 1 5-16,0 5-1 16,-25-5 0-16,-21-2 4 0,12-6 0 15,5-6-3-15,12-6 0 16,8-5-2-16,9 1 5 16,0 2-7-16,0 1 3 15,26 1 0-15,20-3-2 16,17-5 2-16,8-3 0 15,21 0-5 1,-12 0-36-16,4-6-153 0,-29-8-156 16</inkml:trace>
  <inkml:trace contextRef="#ctx0" brushRef="#br0" timeOffset="7">4575 459 803 0,'0'0'189'0,"0"0"-24"16,0 0-16-16,0 0-69 15,0 0-18-15,0 0-46 16,-76-12-9-16,68 62-5 15,8 20 3-15,0 18 11 16,0 8-10-16,0 14-4 0,0 2 14 16,0-2-13-16,0-7-3 15,0-8 0-15,0-12 11 16,8-14-25 0,-8-10 11-1,13-11-56-15,3-10-69 0,-16-7-182 16,0-9-272-16</inkml:trace>
  <inkml:trace contextRef="#ctx0" brushRef="#br0" timeOffset="8">5993 433 729 0,'0'0'198'0,"0"0"-54"16,0 0 12-16,0 0-76 15,0 0-40-15,0 0 0 16,-17-8-38-16,17 32 5 16,0 19 6-16,0 11-5 15,0 9 28-15,17 15-24 16,-9 5-2-16,22 8 11 0,-22 2-15 15,9 1 3-15,-9-9-9 16,0-8 9 0,13-6-10-1,-21-15 1-15,9-11 0 0,8-11-2 0,-17-10 6 16,8-7-8-16,5-3-10 16,-13-7-87-16,0-2-128 15,0-5-230-15</inkml:trace>
  <inkml:trace contextRef="#ctx0" brushRef="#br0" timeOffset="9">5334 928 603 0,'0'0'149'0,"0"0"-29"16,0 0-11-16,0 0 1 16,0 0-53-16,0 0-33 15,-8-22 18-15,8 22-36 16,0 0 10-16,0 11-16 0,0 13 4 16,0 8 6-16,0 5-10 15,0-1 0-15,0 3 2 16,8 2 6-16,0-1-8 15,-8-3 0-15,9-7-36 16,-9-3-77-16,0-6-112 16,8-5-75-16</inkml:trace>
  <inkml:trace contextRef="#ctx0" brushRef="#br0" timeOffset="10">5640 1091 292 0,'0'0'134'0,"0"0"-24"16,0 0 9-16,0 0-40 15,0 0-21-15,0 0-38 16,0-17-16-16,0 17-8 16,0 20 3-16,0 5 1 15,0-2 0-15,0-2 9 16,9 2-9-16,7 0 0 15,-3-5 0-15,12-2-4 16,-8-5 7-16,4-5-3 16,-4-6 14-16,0 0-9 15,12 0 56-15,-4-9-4 0,-16-12-15 16,11-3 19-16,-11-1-7 16,-9-1-20-16,0-1-10 15,0 3-23-15,-9 5-1 16,-20 6-5-16,4 8-18 15,-13 5-7-15,13 0-126 16,17 16-50-16,8 10-190 16</inkml:trace>
  <inkml:trace contextRef="#ctx0" brushRef="#br0" timeOffset="11">6807 997 553 0,'0'0'112'16,"0"0"-46"-16,0 0 48 16,0 0-10-16,0 0-41 15,0 0-16-15,-80-28 6 0,80 28-49 16,0 0 8-16,17 0-7 16,8 0-1-16,4 0 6 15,-3 0-10-15,3 0 0 16,-12 7-12-16,0 14 9 15,-17 6 2-15,0 5-1 16,0 3-4-16,0 5 1 16,-26-2 5-16,-11-1 0 15,3-3 0-15,5-4 5 16,12-6-5-16,8-8 0 16,9-5 7-16,0-3-8 15,0-3 1-15,0 1 0 16,0-1-3-16,26 0 11 15,20-2-8 1,0 1 0-16,17-4-117 0,-9 0-122 16,-7 0-239-16</inkml:trace>
  <inkml:trace contextRef="#ctx0" brushRef="#br0" timeOffset="12">7331 1046 452 0,'0'0'185'15,"0"0"-70"-15,0 0-3 16,0 0-27-16,0 0-10 16,0 0-49-16,0-49-19 15,17 49 0-15,4-2-6 16,13 2-1-16,-5 0 0 15,-12 0-1-15,0 0-7 16,4 2 6-16,-13 11-1 16,0 3-5-16,-8 1-1 15,0 0 9-15,0-5 0 16,0 1-5-16,0 1 2 16,-8-1 3-16,-9 1 0 15,-4-1-5-15,4-2 11 0,9-4-6 16,8 2 0-16,0-6 6 15,0 2-9-15,0 2 3 16,0-2 0-16,0 4 3 16,17-1 4-16,12-2-6 15,-4 1 0-15,-8-1 8 16,12 2-14-16,-20 0 5 16,8 0 0-16,-9 3-4 15,5-6 8-15,-13 3-4 16,0-5 0-16,0-3-3 15,0 2-6-15,-13 4-3 16,-12-1-9-16,-30-3 15 16,9 1-53-16,4-3-50 15,13 0-100 1,4 0-220-16</inkml:trace>
  <inkml:trace contextRef="#ctx0" brushRef="#br0" timeOffset="13">7982 353 787 0,'0'0'131'0,"0"0"33"0,0 0-42 31,0 0-69-15,0 0-16 15,0 0-34-31,-17 120 25 0,17-34 5 16,0 10-32 0,0 13 26-16,17 4-5 15,12 3-15 1,-12-7 14-1,0-5-17 1,4-11-4 62,-5-10 0-78,14-13 12 0,-13-15-25 31,-1-5-3-15,-7-11-171 0,-9-12-171 15</inkml:trace>
  <inkml:trace contextRef="#ctx0" brushRef="#br0" timeOffset="14">8624 963 540 0,'0'0'217'0,"0"0"-109"15,0 0 22-15,0 0-30 16,0 0-15-16,0 0-26 15,0 0-25-15,0 0 3 0,-42-27-30 16,42 27-6-16,8 0-2 16,9 0 11-16,21 0-10 15,16 0 0-15,-12 0 7 16,4 0-10-16,0 0 3 16,-20 0 0-16,-14 0-1 15,-3 0 1-15,-9 11-3 16,0 5 3-16,0 5-10 15,-9 3 7-15,-20-3-1 16,4 0 4-16,4-1 0 16,4-10 3-16,8-2-2 15,9-2-1-15,0-4 1 16,0 1-7-16,0-3 4 16,0 0 2-16,0 3-5 15,17 4 5-15,29 3 0 0,-8 2 0 16,17 0 3-16,-22 5-6 15,13-3 4-15,1-2-1 16,-22 3 0-16,-8-7 4 16,-5-1-4-16,-12-1 0 15,0-1-6 1,0-2 2-16,-38 0-7 0,-16-3 11 16,-9 0 0-16,-8 0-21 15,16 0 6 1,0 0-65-16,9 0-68 0,21-3-46 0,13-8-113 15</inkml:trace>
  <inkml:trace contextRef="#ctx0" brushRef="#br0" timeOffset="15">9249 626 349 0,'0'0'272'0,"0"0"-87"0,0 0-31 15,0 0-1-15,0 0-36 16,0 0-30-16,0-115-11 16,0 115-23-16,0 0-25 15,0 0-22-15,0 2-6 16,0 31-3-16,8 15-1 16,1 15 8-16,3 10 9 0,-3 7-13 15,-1 6 0-15,0-6 0 16,9-3 6-16,-4-7-6 15,-5-8 0-15,-8-9-2 16,9-10-14-16,-1-8-111 16,0-6-80-16,1-10-146 15,-1-3-415-15</inkml:trace>
  <inkml:trace contextRef="#ctx0" brushRef="#br0" timeOffset="16">9983 856 540 0,'0'0'213'0,"0"0"-60"0,0 0 28 16,0 0-57-16,0 0-39 16,0 0-72-16,0-64-11 15,0 84-4-15,0 15-3 16,9 6 5-16,-1 4 0 15,0-2 7-15,-8 0-2 16,9-6-5-16,-9-2-4 16,12-7-17-16,-12-4-200 15,0-4-255-15</inkml:trace>
  <inkml:trace contextRef="#ctx0" brushRef="#br0" timeOffset="17">10524 391 587 0,'0'0'257'0,"0"0"-75"16,0 0-27-16,0 0-22 15,0 0-85-15,0 0-28 16,0-68-20-16,0 106 1 15,0 16-1-15,0 20 3 16,0 12-3-16,0 7 18 16,0 6-14-16,0 3-1 0,0 0-3 15,0-9 7 1,0-7-10-16,0-11 3 0,0-12-26 16,0-11-54-16,9-15-148 15,-1-8-217 1</inkml:trace>
  <inkml:trace contextRef="#ctx0" brushRef="#br0" timeOffset="18">11213 778 609 0,'0'0'197'0,"0"0"-117"15,0 0 67-15,0 0-45 16,0 0-45-16,0 0-16 16,0-27-41-16,0 40-6 15,-9 20 5-15,9 10-1 16,0 2-3-16,0 0 5 15,0-4 0-15,17-10 2 0,21-7 6 16,-5-10-8-16,13-6 0 16,-16-8 6-16,3 0 1 15,-16 0-3-15,13-19 4 16,-22-10 18-16,-8-8 17 16,0-1 4-16,0-5-33 15,-8 3-8-15,-30 3-12 16,4 7 5-16,-12 9-11 15,8 10-62-15,13 11-128 16,17 0-136-16</inkml:trace>
  <inkml:trace contextRef="#ctx0" brushRef="#br0" timeOffset="19">11997 310 722 0,'0'0'246'0,"0"0"-117"0,0 0 35 16,0 0-48-1,0 0-63-15,0 0 1 0,-33-64-41 16,33 72-13-16,0 35-1 15,0 24 0-15,0 18 1 16,0 14 0-16,0 8 4 16,0 2-2-16,0 4 1 0,0-6-3 31,8-14 0 0,0-10 4-15,9-13-9 15,4-17-56-15,-4-13-103 31,12-13-134-32,-3-8-285 1</inkml:trace>
  <inkml:trace contextRef="#ctx0" brushRef="#br0" timeOffset="20">12354 788 572 0,'0'0'201'0,"0"0"-73"0,0 0 30 16,0 0-69-1,0 0-56 1,0 0-28-16,80-82-3 16,-43 98-2-1,-11 11 0-15,11 4 0 16,-3 5-3-1,-13-7 3-15,-13 0 0 16,-8-2-5-16,0-3-9 0,0 0-7 0,0 0-19 0,-21-4-21 0,13-5 20 0,-1-4-15 0,9-6 29 0,0-5 23 0,0 0-11 0,9 0 7 0,20 0 4 0,17-5 4 0,-4-14-6 0,4 0 6 0,-8 1 0 0,-13 2-6 0,5 2 7 0,-13 4-1 0,-1-1 0 0,-7 0 4 0,12 6 5 0,-21-3 7 0,8 2 14 0,-8-2 15 0,0 3-6 0,0 2 7 16,0 3-2-16,0-2-27 15,0 2 6-15,0 0-23 16,0 0-11-16,0 0 6 0,0 10-16 16,0 17 21-16,0 0 0 15,9 2 6-15,-1-5-5 16,30-3-1-16,-13-7 1 15,13-6 14-15,8-6-15 16,-13-2 11-16,13 0 12 16,-8-2 8-16,-13-17 23 15,5 0-5-15,-13-4-3 16,-9-1 13-16,0-3-27 16,-8-3 7-16,0 4-7 15,0 2-22-15,-16 4 10 16,-14 10-20-16,13 5 0 0,-8 5-5 15,4 0-8 1,-12 5 8-16,-5 27-71 0,4 3-161 16,22-3-230-16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35:58.31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30 457 525 0,'0'0'121'0,"0"0"-18"0,0 0 11 16,0 0-38-16,0 0-13 16,0 0-1-16,0 0-33 15,0 0 11-15,0 0-12 16,0 2-8-16,0-2 14 16,0 0-28-16,0 0 4 15,0 0-3-15,0 0 2 16,30 0-5-16,16 0 3 0,-4 0-5 15,12 0 3 1,1 0-2-16,29 0-3 0,12 0 0 16,34 0 7-16,21 0-4 15,21 4-3-15,21-4 2 16,-4 3 7-16,0-3-4 16,0 2-5-16,-25 1 6 15,-9-3 3 1,-13 2-5-16,-16 3-4 0,4 0 0 15,-12-1-6-15,-1 1 9 16,1-5-3 0,8 0 0-16,0 0 5 0,0 0-7 15,12 0 2 1,5 0 0-16,4 0-4 0,12 0 7 16,5-5-3-16,8 1 0 15,-9 2 7-15,26-1-10 0,-8 1 3 16,20-1 0-1,-12 3-3-15,8 0 6 0,-12 0-3 16,-5 0 0-16,-8 0 7 16,-29 0-15-1,4 0 8-15,-22 0 0 0,10 0-4 16,-1 0 5-16,13 0-1 16,8 0 0-16,-4 0 8 15,-4-7-11-15,4-2 3 16,4 6 0-16,-8-2-5 15,-4-1 8-15,-17 2-3 16,12-2 0-16,-4 1 7 0,1-4-8 16,20 2 1-1,-4-4 0-15,21 1-6 16,0 1 9-16,-8-2-3 16,-9-2 0-16,-12 2 3 0,12-3-6 15,0-1 3-15,-4 2 0 16,4 0-6-16,-20-1 10 15,-9 6-4-15,4-3 0 16,-4 1 4-16,-17 4-6 16,-13-1 2-1,5 4 0-15,-9-3-5 0,5 4 11 16,3-1-6-16,-7-3 0 16,3 6 6-16,-3-4-12 15,7 4 6-15,5-6 0 16,4 3-2-16,9-2 7 0,20-1-5 15,5 4 0-15,4-3 4 16,-5-1-9 0,5 4 5-16,-12-1 0 0,-1-2-10 15,13-2 16-15,-21 2-6 16,-9-2 0-16,-8-1 6 16,0-1-10-16,0 2 4 15,9-1 0-15,-9-1-5 16,-4 4 8-16,-5 0-3 15,-28 1 0-15,-9 3-8 16,-17 1 8-16,-38 0-114 16,-8 0-199-16</inkml:trace>
  <inkml:trace contextRef="#ctx0" brushRef="#br0" timeOffset="1">123 476 351 0,'0'0'262'15,"0"0"-100"-15,0 0-6 16,0 0-7-16,0 0-69 16,0 0-5-16,0-10-32 15,0 10-15-15,-9 0 7 16,9 0-33-16,0 0 8 15,-17 21-10-15,5 16 8 16,-13 17 11-16,8 4 6 16,4 2-16-16,5 3 22 15,0 1-31-15,8 9 13 16,-9 0-3-16,9 1-1 16,0 1-4-16,0 0-5 0,0 2 0 15,0-2-3 1,0-4 7-16,0-6-4 15,9-3 0-15,7-9 7 16,-3-7-10-16,-5-9 3 0,1-11 0 16,-9-6-4-1,0-8 7-15,8-6-3 0,-8-3 0 16,0-3 8-16,0 0-7 16,0 0-1-16,0 0 0 15,0 0 12-15,0 0-5 16,0 0-5-16,0 0 0 15,0 0 9-15,0 0-3 0,8 0-8 16,-8 0 0-16,9 0-7 16,12 0 3-16,-4 0 4 15,20-11 0-15,-3 3 4 16,4 3-11-16,8-4 7 16,8 1 0-16,18 1-6 15,7-4 9-15,22 1-3 16,0 1 0-16,8 1 8 15,-13 5-13-15,-12-1 5 16,5 4 0-16,-6-3-9 16,6 0 14-16,3 0-5 15,4-2 0 1,5-1 8-16,17 4-12 0,-9-3 4 16,8 2 0-16,9 0-8 15,0 3 13-15,21-2-5 0,-5 2 0 16,22 0 6-1,0 0-17 1,16-3 11-16,30 0 0 0,-4 0-6 16,12 1 8-16,-8-1-2 15,-22 3 0-15,-16 0 9 0,9 0-16 16,-18 0 7 0,9 0 0-16,1 0-3 0,-1 0 11 15,8 0-8 1,0 0 0-16,-16-2 6 0,-5 2-12 15,-12 0 6-15,-4 0 0 16,-5-8-9-16,14-1 14 0,11-2-5 16,-8 1 0-16,1-1 6 15,-14 4-13 1,14 1 7-16,-14 1 0 16,-7-1-4-16,-5 6 12 0,-21 0-8 15,8 0 0 1,-12 0 4-16,13 0-8 0,12 0 4 15,-13 0 0-15,1 0-3 16,7 0 9-16,1 0-6 16,9 6 0-16,3-4 7 15,5-2-16-15,-5 0 9 16,-12 0 0-16,0 0-9 16,0 0 13-16,0 0-4 15,12 0 0-15,-12 0 7 16,8-4-12-16,-8-3 5 0,13 5 0 15,3-3-6-15,5 2 14 16,-4 0-8-16,4 1 0 16,-5-4 7-1,-7 3-14-15,-5-2 7 0,-13 0 0 16,9 3-3-16,8-1 10 16,1-1-7-16,20 4 0 15,-8 0 3-15,-5 0-15 16,-16 0 12-16,0 0 0 15,-8 0-10-15,-9 0 14 16,0 0-4-16,0 0 0 16,8 0 3-16,9 0-9 15,13 0 6-15,-13 0 0 16,0 0-6-16,-26 0 14 0,-3 0-8 16,-22 0 0-16,-12 4 4 15,-17-4-9-15,-4 0 5 16,-12 0 0-16,-13 0-5 15,-1 0 14-15,5 0-9 16,-4 0 0-16,0 0 2 16,4 0-12-16,-13 0 10 15,1 0 0-15,-1 0-1 16,-8 0 10-16,0 0-9 16,0 0 0-16,0 0 2 15,0 0-11-15,0 0 9 0,8 0 0 16,-8 0-4-16,9 0 7 15,-9 0-3-15,12 0 0 16,-12 0 2-16,0-4-7 16,0-1 6-16,0 0-1 15,0-2 0 1,0-5 8-16,0 5-8 0,0-1 0 16,0-1 0-16,0 2-3 15,0-1 3-15,0-3 0 16,0 0-1-16,0-5 10 15,0 0-9-15,0 0 0 16,0-6 0-16,0 1 3 0,0-3 0 16,0-3-3-1,0 1 6-15,0-4 2 16,0-2 2-16,0 0-10 0,9-3 3 16,-9-5 4-16,8 0-1 15,1-3-6 1,-9 0 4-16,0 1 7 0,0 1-2 15,0 4-8-15,0 0 3 16,0-3 4-16,8 5-2 16,-8-3-6-1,0 6 6 1,8 0 3-16,-8 3 1 0,13 2-10 0,-13 0 0 16,8 1 2-16,-8-4 5 0,0-2-7 15,0-2 0-15,0-1 10 16,0 0-10-1,9-3 0-15,-9 1 0 16,8 3 4-16,0-1 5 0,-8 5-9 16,0 2 0-16,9 4 14 15,-9 7-13 1,0-5-1-16,0 6 0 0,0 0-5 16,0 5 9-16,-9-2-4 15,-53 5 0-15,-48 8-31 16,-53 0-44-16,-43 20-148 15,-20 8-266-15</inkml:trace>
  <inkml:trace contextRef="#ctx0" brushRef="#br0" timeOffset="2">569 875 505 0,'0'0'180'15,"0"0"-1"-15,0 0-48 16,0 0-19-16,0 0 18 15,0 0-51-15,0 0-15 16,-92-27-11-16,92 27-26 16,0 0 16-16,0-2-27 15,0-3-5-15,17-9 7 16,4 0-11-16,4 4-7 16,-17 2 0-16,13 2 7 15,-12-2 1-15,-1 3-8 16,-8 3 0-16,9-1 2 0,-9 3 4 15,0 0-6-15,0 0 0 16,0 0-5-16,0 8-3 16,0 19 4-16,0 8 4 47,0 5-1-47,0-1 8 31,8 5-7-16,-8-5 0-15,8-1 5 0,5-6-10 47,-13 0 5-47,8-8 0 0,-8-5-6 0,0-3 9 0,0-5-3 16,0-4 0 15,0 2-3-31,0-4-7 16,-8-2 8-1,-13 0 2 32,13-3-5-31,-1 0 12-16,1 0-7 31,-1 0 0-31,9 0 2 0,0 0-12 16,0 0 8 31,0 0-14-47,0 0 15 0,17 0-49 0,38 0 20 15,24-11 28 17,5-2-16-1,-4 2 6-16,-17 2-78 1,-17 5-41 15,-21 4-69 1,-25 0-196-1</inkml:trace>
  <inkml:trace contextRef="#ctx0" brushRef="#br0" timeOffset="3">1436 399 639 0,'0'0'211'0,"0"0"-48"0,0 0-26 0,0 0-18 0,0 0-50 0,0 0-21 0,0-52-4 0,0 52-39 0,0 14 6 0,0 20-7 0,0 18-2 0,-13 12 22 0,13 13-22 0,-8 12 6 0,8 9 11 0,-8 4-16 0,8 2 9 0,0-5-12 0,0-8 1 0,0-11-2 0,0-10 4 16,0-11-3-16,8-14 0 16,13-7 1-16,-13-11-4 15,9-10-17-15,-17 0-59 16,9-4-73-16,-1-2-138 16,4-2-162-16</inkml:trace>
  <inkml:trace contextRef="#ctx0" brushRef="#br0" timeOffset="4">2174 963 581 0,'0'0'181'16,"0"0"-38"-16,0 0 11 15,0 0-49-15,0 0-43 16,0 0-6-16,-16-40-45 0,16 40 5 15,-9 20-16-15,-8 10 4 16,17 5 4-16,0 5-8 16,0-5 0-16,0-3-1 15,0-5 8-15,17-9-7 16,8-4 0-16,22-9 9 16,-1-5-4-16,0 0-5 15,-4 0 0-15,-4-13 3 16,-1-6 6-16,-11-5-9 15,-18 3 0-15,13 2 8 0,-21 6-7 16,8 4-1 0,-8 8 0-16,0 1-5 0,0 0 5 15,0 0-2-15,0 4-3 16,0 23 5-16,0 5-6 16,9 2 6-16,-1 2 0 15,1-2-5-15,-1 1 9 16,4-3-8-16,-12-5 1 15,0-1-108-15,0-4-172 16,0-6-253-16</inkml:trace>
  <inkml:trace contextRef="#ctx0" brushRef="#br0" timeOffset="5">2988 626 585 0,'0'0'217'15,"0"0"-77"-15,0 0 1 16,0 0 4-16,0 0-64 16,0 0-42-16,-54-115-35 15,54 141 3-15,0 25-7 16,0 18 9-16,0 14-5 15,0 6 14-15,0 1-18 16,21 1 2-16,-13-5 2 0,1-8 2 16,-1-12-6-1,-8-7 0-15,0-8-15 0,8-8-9 16,-8-8-146-16,0-3-204 16</inkml:trace>
  <inkml:trace contextRef="#ctx0" brushRef="#br0" timeOffset="6">3496 930 506 0,'0'0'200'16,"0"0"-67"-16,0 0-26 15,0 0 14-15,0 0-54 16,0 0-35-16,-38-72-20 16,76 72-5-16,8 0-7 15,9 0 0-15,-9 8 8 16,-4 14-15-16,-4 2 7 15,-21 3 0-15,-9 3-4 16,-8 1 5-16,0 5-1 16,-25-5 0-16,-21-2 4 0,12-6 0 15,5-6-3-15,12-6 0 16,8-5-2-16,9 1 5 16,0 2-7-16,0 1 3 15,26 1 0-15,20-3-2 16,17-5 2-16,8-3 0 15,21 0-5 1,-12 0-36-16,4-6-153 0,-29-8-156 16</inkml:trace>
  <inkml:trace contextRef="#ctx0" brushRef="#br0" timeOffset="7">4575 459 803 0,'0'0'189'0,"0"0"-24"16,0 0-16-16,0 0-69 15,0 0-18-15,0 0-46 16,-76-12-9-16,68 62-5 15,8 20 3-15,0 18 11 16,0 8-10-16,0 14-4 0,0 2 14 16,0-2-13-16,0-7-3 15,0-8 0-15,0-12 11 16,8-14-25 0,-8-10 11-1,13-11-56-15,3-10-69 0,-16-7-182 16,0-9-272-16</inkml:trace>
  <inkml:trace contextRef="#ctx0" brushRef="#br0" timeOffset="8">5993 433 729 0,'0'0'198'0,"0"0"-54"16,0 0 12-16,0 0-76 15,0 0-40-15,0 0 0 16,-17-8-38-16,17 32 5 16,0 19 6-16,0 11-5 15,0 9 28-15,17 15-24 16,-9 5-2-16,22 8 11 0,-22 2-15 15,9 1 3-15,-9-9-9 16,0-8 9 0,13-6-10-1,-21-15 1-15,9-11 0 0,8-11-2 0,-17-10 6 16,8-7-8-16,5-3-10 16,-13-7-87-16,0-2-128 15,0-5-230-15</inkml:trace>
  <inkml:trace contextRef="#ctx0" brushRef="#br0" timeOffset="9">5334 928 603 0,'0'0'149'0,"0"0"-29"16,0 0-11-16,0 0 1 16,0 0-53-16,0 0-33 15,-8-22 18-15,8 22-36 16,0 0 10-16,0 11-16 0,0 13 4 16,0 8 6-16,0 5-10 15,0-1 0-15,0 3 2 16,8 2 6-16,0-1-8 15,-8-3 0-15,9-7-36 16,-9-3-77-16,0-6-112 16,8-5-75-16</inkml:trace>
  <inkml:trace contextRef="#ctx0" brushRef="#br0" timeOffset="10">5640 1091 292 0,'0'0'134'0,"0"0"-24"16,0 0 9-16,0 0-40 15,0 0-21-15,0 0-38 16,0-17-16-16,0 17-8 16,0 20 3-16,0 5 1 15,0-2 0-15,0-2 9 16,9 2-9-16,7 0 0 15,-3-5 0-15,12-2-4 16,-8-5 7-16,4-5-3 16,-4-6 14-16,0 0-9 15,12 0 56-15,-4-9-4 0,-16-12-15 16,11-3 19-16,-11-1-7 16,-9-1-20-16,0-1-10 15,0 3-23-15,-9 5-1 16,-20 6-5-16,4 8-18 15,-13 5-7-15,13 0-126 16,17 16-50-16,8 10-190 16</inkml:trace>
  <inkml:trace contextRef="#ctx0" brushRef="#br0" timeOffset="11">6807 997 553 0,'0'0'112'16,"0"0"-46"-16,0 0 48 16,0 0-10-16,0 0-41 15,0 0-16-15,-80-28 6 0,80 28-49 16,0 0 8-16,17 0-7 16,8 0-1-16,4 0 6 15,-3 0-10-15,3 0 0 16,-12 7-12-16,0 14 9 15,-17 6 2-15,0 5-1 16,0 3-4-16,0 5 1 16,-26-2 5-16,-11-1 0 15,3-3 0-15,5-4 5 16,12-6-5-16,8-8 0 16,9-5 7-16,0-3-8 15,0-3 1-15,0 1 0 16,0-1-3-16,26 0 11 15,20-2-8 1,0 1 0-16,17-4-117 0,-9 0-122 16,-7 0-239-16</inkml:trace>
  <inkml:trace contextRef="#ctx0" brushRef="#br0" timeOffset="12">7331 1046 452 0,'0'0'185'15,"0"0"-70"-15,0 0-3 16,0 0-27-16,0 0-10 16,0 0-49-16,0-49-19 15,17 49 0-15,4-2-6 16,13 2-1-16,-5 0 0 15,-12 0-1-15,0 0-7 16,4 2 6-16,-13 11-1 16,0 3-5-16,-8 1-1 15,0 0 9-15,0-5 0 16,0 1-5-16,0 1 2 16,-8-1 3-16,-9 1 0 15,-4-1-5-15,4-2 11 0,9-4-6 16,8 2 0-16,0-6 6 15,0 2-9-15,0 2 3 16,0-2 0-16,0 4 3 16,17-1 4-16,12-2-6 15,-4 1 0-15,-8-1 8 16,12 2-14-16,-20 0 5 16,8 0 0-16,-9 3-4 15,5-6 8-15,-13 3-4 16,0-5 0-16,0-3-3 15,0 2-6-15,-13 4-3 16,-12-1-9-16,-30-3 15 16,9 1-53-16,4-3-50 15,13 0-100 1,4 0-220-16</inkml:trace>
  <inkml:trace contextRef="#ctx0" brushRef="#br0" timeOffset="13">7982 353 787 0,'0'0'131'0,"0"0"33"0,0 0-42 31,0 0-69-15,0 0-16 15,0 0-34-31,-17 120 25 0,17-34 5 16,0 10-32 0,0 13 26-16,17 4-5 15,12 3-15 1,-12-7 14-1,0-5-17 1,4-11-4 62,-5-10 0-78,14-13 12 0,-13-15-25 31,-1-5-3-15,-7-11-171 0,-9-12-171 15</inkml:trace>
  <inkml:trace contextRef="#ctx0" brushRef="#br0" timeOffset="14">8624 963 540 0,'0'0'217'0,"0"0"-109"15,0 0 22-15,0 0-30 16,0 0-15-16,0 0-26 15,0 0-25-15,0 0 3 0,-42-27-30 16,42 27-6-16,8 0-2 16,9 0 11-16,21 0-10 15,16 0 0-15,-12 0 7 16,4 0-10-16,0 0 3 16,-20 0 0-16,-14 0-1 15,-3 0 1-15,-9 11-3 16,0 5 3-16,0 5-10 15,-9 3 7-15,-20-3-1 16,4 0 4-16,4-1 0 16,4-10 3-16,8-2-2 15,9-2-1-15,0-4 1 16,0 1-7-16,0-3 4 16,0 0 2-16,0 3-5 15,17 4 5-15,29 3 0 0,-8 2 0 16,17 0 3-16,-22 5-6 15,13-3 4-15,1-2-1 16,-22 3 0-16,-8-7 4 16,-5-1-4-16,-12-1 0 15,0-1-6 1,0-2 2-16,-38 0-7 0,-16-3 11 16,-9 0 0-16,-8 0-21 15,16 0 6 1,0 0-65-16,9 0-68 0,21-3-46 0,13-8-113 15</inkml:trace>
  <inkml:trace contextRef="#ctx0" brushRef="#br0" timeOffset="15">9249 626 349 0,'0'0'272'0,"0"0"-87"0,0 0-31 15,0 0-1-15,0 0-36 16,0 0-30-16,0-115-11 16,0 115-23-16,0 0-25 15,0 0-22-15,0 2-6 16,0 31-3-16,8 15-1 16,1 15 8-16,3 10 9 0,-3 7-13 15,-1 6 0-15,0-6 0 16,9-3 6-16,-4-7-6 15,-5-8 0-15,-8-9-2 16,9-10-14-16,-1-8-111 16,0-6-80-16,1-10-146 15,-1-3-415-15</inkml:trace>
  <inkml:trace contextRef="#ctx0" brushRef="#br0" timeOffset="16">9983 856 540 0,'0'0'213'0,"0"0"-60"0,0 0 28 16,0 0-57-16,0 0-39 16,0 0-72-16,0-64-11 15,0 84-4-15,0 15-3 16,9 6 5-16,-1 4 0 15,0-2 7-15,-8 0-2 16,9-6-5-16,-9-2-4 16,12-7-17-16,-12-4-200 15,0-4-255-15</inkml:trace>
  <inkml:trace contextRef="#ctx0" brushRef="#br0" timeOffset="17">10524 391 587 0,'0'0'257'0,"0"0"-75"16,0 0-27-16,0 0-22 15,0 0-85-15,0 0-28 16,0-68-20-16,0 106 1 15,0 16-1-15,0 20 3 16,0 12-3-16,0 7 18 16,0 6-14-16,0 3-1 0,0 0-3 15,0-9 7 1,0-7-10-16,0-11 3 0,0-12-26 16,0-11-54-16,9-15-148 15,-1-8-217 1</inkml:trace>
  <inkml:trace contextRef="#ctx0" brushRef="#br0" timeOffset="18">11213 778 609 0,'0'0'197'0,"0"0"-117"15,0 0 67-15,0 0-45 16,0 0-45-16,0 0-16 16,0-27-41-16,0 40-6 15,-9 20 5-15,9 10-1 16,0 2-3-16,0 0 5 15,0-4 0-15,17-10 2 0,21-7 6 16,-5-10-8-16,13-6 0 16,-16-8 6-16,3 0 1 15,-16 0-3-15,13-19 4 16,-22-10 18-16,-8-8 17 16,0-1 4-16,0-5-33 15,-8 3-8-15,-30 3-12 16,4 7 5-16,-12 9-11 15,8 10-62-15,13 11-128 16,17 0-136-16</inkml:trace>
  <inkml:trace contextRef="#ctx0" brushRef="#br0" timeOffset="19">11997 310 722 0,'0'0'246'0,"0"0"-117"0,0 0 35 16,0 0-48-1,0 0-63-15,0 0 1 0,-33-64-41 16,33 72-13-16,0 35-1 15,0 24 0-15,0 18 1 16,0 14 0-16,0 8 4 16,0 2-2-16,0 4 1 0,0-6-3 31,8-14 0 0,0-10 4-15,9-13-9 15,4-17-56-15,-4-13-103 31,12-13-134-32,-3-8-285 1</inkml:trace>
  <inkml:trace contextRef="#ctx0" brushRef="#br0" timeOffset="20">12354 788 572 0,'0'0'201'0,"0"0"-73"0,0 0 30 16,0 0-69-1,0 0-56 1,0 0-28-16,80-82-3 16,-43 98-2-1,-11 11 0-15,11 4 0 16,-3 5-3-1,-13-7 3-15,-13 0 0 16,-8-2-5-16,0-3-9 0,0 0-7 0,0 0-19 0,-21-4-21 0,13-5 20 0,-1-4-15 0,9-6 29 0,0-5 23 0,0 0-11 0,9 0 7 0,20 0 4 0,17-5 4 0,-4-14-6 0,4 0 6 0,-8 1 0 0,-13 2-6 0,5 2 7 0,-13 4-1 0,-1-1 0 0,-7 0 4 0,12 6 5 0,-21-3 7 0,8 2 14 0,-8-2 15 0,0 3-6 0,0 2 7 16,0 3-2-16,0-2-27 15,0 2 6-15,0 0-23 16,0 0-11-16,0 0 6 0,0 10-16 16,0 17 21-16,0 0 0 15,9 2 6-15,-1-5-5 16,30-3-1-16,-13-7 1 15,13-6 14-15,8-6-15 16,-13-2 11-16,13 0 12 16,-8-2 8-16,-13-17 23 15,5 0-5-15,-13-4-3 16,-9-1 13-16,0-3-27 16,-8-3 7-16,0 4-7 15,0 2-22-15,-16 4 10 16,-14 10-20-16,13 5 0 0,-8 5-5 15,4 0-8 1,-12 5 8-16,-5 27-71 0,4 3-161 16,22-3-230-16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36:01.19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30 457 525 0,'0'0'121'0,"0"0"-18"0,0 0 11 16,0 0-38-16,0 0-13 16,0 0-1-16,0 0-33 15,0 0 11-15,0 0-12 16,0 2-8-16,0-2 14 16,0 0-28-16,0 0 4 15,0 0-3-15,0 0 2 16,30 0-5-16,16 0 3 0,-4 0-5 15,12 0 3 1,1 0-2-16,29 0-3 0,12 0 0 16,34 0 7-16,21 0-4 15,21 4-3-15,21-4 2 16,-4 3 7-16,0-3-4 16,0 2-5-16,-25 1 6 15,-9-3 3 1,-13 2-5-16,-16 3-4 0,4 0 0 15,-12-1-6-15,-1 1 9 16,1-5-3 0,8 0 0-16,0 0 5 0,0 0-7 15,12 0 2 1,5 0 0-16,4 0-4 0,12 0 7 16,5-5-3-16,8 1 0 15,-9 2 7-15,26-1-10 0,-8 1 3 16,20-1 0-1,-12 3-3-15,8 0 6 0,-12 0-3 16,-5 0 0-16,-8 0 7 16,-29 0-15-1,4 0 8-15,-22 0 0 0,10 0-4 16,-1 0 5-16,13 0-1 16,8 0 0-16,-4 0 8 15,-4-7-11-15,4-2 3 16,4 6 0-16,-8-2-5 15,-4-1 8-15,-17 2-3 16,12-2 0-16,-4 1 7 0,1-4-8 16,20 2 1-1,-4-4 0-15,21 1-6 16,0 1 9-16,-8-2-3 16,-9-2 0-16,-12 2 3 0,12-3-6 15,0-1 3-15,-4 2 0 16,4 0-6-16,-20-1 10 15,-9 6-4-15,4-3 0 16,-4 1 4-16,-17 4-6 16,-13-1 2-1,5 4 0-15,-9-3-5 0,5 4 11 16,3-1-6-16,-7-3 0 16,3 6 6-16,-3-4-12 15,7 4 6-15,5-6 0 16,4 3-2-16,9-2 7 0,20-1-5 15,5 4 0-15,4-3 4 16,-5-1-9 0,5 4 5-16,-12-1 0 0,-1-2-10 15,13-2 16-15,-21 2-6 16,-9-2 0-16,-8-1 6 16,0-1-10-16,0 2 4 15,9-1 0-15,-9-1-5 16,-4 4 8-16,-5 0-3 15,-28 1 0-15,-9 3-8 16,-17 1 8-16,-38 0-114 16,-8 0-199-16</inkml:trace>
  <inkml:trace contextRef="#ctx0" brushRef="#br0" timeOffset="1">123 476 351 0,'0'0'262'15,"0"0"-100"-15,0 0-6 16,0 0-7-16,0 0-69 16,0 0-5-16,0-10-32 15,0 10-15-15,-9 0 7 16,9 0-33-16,0 0 8 15,-17 21-10-15,5 16 8 16,-13 17 11-16,8 4 6 16,4 2-16-16,5 3 22 15,0 1-31-15,8 9 13 16,-9 0-3-16,9 1-1 16,0 1-4-16,0 0-5 0,0 2 0 15,0-2-3 1,0-4 7-16,0-6-4 15,9-3 0-15,7-9 7 16,-3-7-10-16,-5-9 3 0,1-11 0 16,-9-6-4-1,0-8 7-15,8-6-3 0,-8-3 0 16,0-3 8-16,0 0-7 16,0 0-1-16,0 0 0 15,0 0 12-15,0 0-5 16,0 0-5-16,0 0 0 15,0 0 9-15,0 0-3 0,8 0-8 16,-8 0 0-16,9 0-7 16,12 0 3-16,-4 0 4 15,20-11 0-15,-3 3 4 16,4 3-11-16,8-4 7 16,8 1 0-16,18 1-6 15,7-4 9-15,22 1-3 16,0 1 0-16,8 1 8 15,-13 5-13-15,-12-1 5 16,5 4 0-16,-6-3-9 16,6 0 14-16,3 0-5 15,4-2 0 1,5-1 8-16,17 4-12 0,-9-3 4 16,8 2 0-16,9 0-8 15,0 3 13-15,21-2-5 0,-5 2 0 16,22 0 6-1,0 0-17 1,16-3 11-16,30 0 0 0,-4 0-6 16,12 1 8-16,-8-1-2 15,-22 3 0-15,-16 0 9 0,9 0-16 16,-18 0 7 0,9 0 0-16,1 0-3 0,-1 0 11 15,8 0-8 1,0 0 0-16,-16-2 6 0,-5 2-12 15,-12 0 6-15,-4 0 0 16,-5-8-9-16,14-1 14 0,11-2-5 16,-8 1 0-16,1-1 6 15,-14 4-13 1,14 1 7-16,-14 1 0 16,-7-1-4-16,-5 6 12 0,-21 0-8 15,8 0 0 1,-12 0 4-16,13 0-8 0,12 0 4 15,-13 0 0-15,1 0-3 16,7 0 9-16,1 0-6 16,9 6 0-16,3-4 7 15,5-2-16-15,-5 0 9 16,-12 0 0-16,0 0-9 16,0 0 13-16,0 0-4 15,12 0 0-15,-12 0 7 16,8-4-12-16,-8-3 5 0,13 5 0 15,3-3-6-15,5 2 14 16,-4 0-8-16,4 1 0 16,-5-4 7-1,-7 3-14-15,-5-2 7 0,-13 0 0 16,9 3-3-16,8-1 10 16,1-1-7-16,20 4 0 15,-8 0 3-15,-5 0-15 16,-16 0 12-16,0 0 0 15,-8 0-10-15,-9 0 14 16,0 0-4-16,0 0 0 16,8 0 3-16,9 0-9 15,13 0 6-15,-13 0 0 16,0 0-6-16,-26 0 14 0,-3 0-8 16,-22 0 0-16,-12 4 4 15,-17-4-9-15,-4 0 5 16,-12 0 0-16,-13 0-5 15,-1 0 14-15,5 0-9 16,-4 0 0-16,0 0 2 16,4 0-12-16,-13 0 10 15,1 0 0-15,-1 0-1 16,-8 0 10-16,0 0-9 16,0 0 0-16,0 0 2 15,0 0-11-15,0 0 9 0,8 0 0 16,-8 0-4-16,9 0 7 15,-9 0-3-15,12 0 0 16,-12 0 2-16,0-4-7 16,0-1 6-16,0 0-1 15,0-2 0 1,0-5 8-16,0 5-8 0,0-1 0 16,0-1 0-16,0 2-3 15,0-1 3-15,0-3 0 16,0 0-1-16,0-5 10 15,0 0-9-15,0 0 0 16,0-6 0-16,0 1 3 0,0-3 0 16,0-3-3-1,0 1 6-15,0-4 2 16,0-2 2-16,0 0-10 0,9-3 3 16,-9-5 4-16,8 0-1 15,1-3-6 1,-9 0 4-16,0 1 7 0,0 1-2 15,0 4-8-15,0 0 3 16,0-3 4-16,8 5-2 16,-8-3-6-1,0 6 6 1,8 0 3-16,-8 3 1 0,13 2-10 0,-13 0 0 16,8 1 2-16,-8-4 5 0,0-2-7 15,0-2 0-15,0-1 10 16,0 0-10-1,9-3 0-15,-9 1 0 16,8 3 4-16,0-1 5 0,-8 5-9 16,0 2 0-16,9 4 14 15,-9 7-13 1,0-5-1-16,0 6 0 0,0 0-5 16,0 5 9-16,-9-2-4 15,-53 5 0-15,-48 8-31 16,-53 0-44-16,-43 20-148 15,-20 8-266-15</inkml:trace>
  <inkml:trace contextRef="#ctx0" brushRef="#br0" timeOffset="2">569 875 505 0,'0'0'180'15,"0"0"-1"-15,0 0-48 16,0 0-19-16,0 0 18 15,0 0-51-15,0 0-15 16,-92-27-11-16,92 27-26 16,0 0 16-16,0-2-27 15,0-3-5-15,17-9 7 16,4 0-11-16,4 4-7 16,-17 2 0-16,13 2 7 15,-12-2 1-15,-1 3-8 16,-8 3 0-16,9-1 2 0,-9 3 4 15,0 0-6-15,0 0 0 16,0 0-5-16,0 8-3 16,0 19 4-16,0 8 4 47,0 5-1-47,0-1 8 31,8 5-7-16,-8-5 0-15,8-1 5 0,5-6-10 47,-13 0 5-47,8-8 0 0,-8-5-6 0,0-3 9 0,0-5-3 16,0-4 0 15,0 2-3-31,0-4-7 16,-8-2 8-1,-13 0 2 32,13-3-5-31,-1 0 12-16,1 0-7 31,-1 0 0-31,9 0 2 0,0 0-12 16,0 0 8 31,0 0-14-47,0 0 15 0,17 0-49 0,38 0 20 15,24-11 28 17,5-2-16-1,-4 2 6-16,-17 2-78 1,-17 5-41 15,-21 4-69 1,-25 0-196-1</inkml:trace>
  <inkml:trace contextRef="#ctx0" brushRef="#br0" timeOffset="3">1436 399 639 0,'0'0'211'0,"0"0"-48"0,0 0-26 0,0 0-18 0,0 0-50 0,0 0-21 0,0-52-4 0,0 52-39 0,0 14 6 0,0 20-7 0,0 18-2 0,-13 12 22 0,13 13-22 0,-8 12 6 0,8 9 11 0,-8 4-16 0,8 2 9 0,0-5-12 0,0-8 1 0,0-11-2 0,0-10 4 16,0-11-3-16,8-14 0 16,13-7 1-16,-13-11-4 15,9-10-17-15,-17 0-59 16,9-4-73-16,-1-2-138 16,4-2-162-16</inkml:trace>
  <inkml:trace contextRef="#ctx0" brushRef="#br0" timeOffset="4">2174 963 581 0,'0'0'181'16,"0"0"-38"-16,0 0 11 15,0 0-49-15,0 0-43 16,0 0-6-16,-16-40-45 0,16 40 5 15,-9 20-16-15,-8 10 4 16,17 5 4-16,0 5-8 16,0-5 0-16,0-3-1 15,0-5 8-15,17-9-7 16,8-4 0-16,22-9 9 16,-1-5-4-16,0 0-5 15,-4 0 0-15,-4-13 3 16,-1-6 6-16,-11-5-9 15,-18 3 0-15,13 2 8 0,-21 6-7 16,8 4-1 0,-8 8 0-16,0 1-5 0,0 0 5 15,0 0-2-15,0 4-3 16,0 23 5-16,0 5-6 16,9 2 6-16,-1 2 0 15,1-2-5-15,-1 1 9 16,4-3-8-16,-12-5 1 15,0-1-108-15,0-4-172 16,0-6-253-16</inkml:trace>
  <inkml:trace contextRef="#ctx0" brushRef="#br0" timeOffset="5">2988 626 585 0,'0'0'217'15,"0"0"-77"-15,0 0 1 16,0 0 4-16,0 0-64 16,0 0-42-16,-54-115-35 15,54 141 3-15,0 25-7 16,0 18 9-16,0 14-5 15,0 6 14-15,0 1-18 16,21 1 2-16,-13-5 2 0,1-8 2 16,-1-12-6-1,-8-7 0-15,0-8-15 0,8-8-9 16,-8-8-146-16,0-3-204 16</inkml:trace>
  <inkml:trace contextRef="#ctx0" brushRef="#br0" timeOffset="6">3496 930 506 0,'0'0'200'16,"0"0"-67"-16,0 0-26 15,0 0 14-15,0 0-54 16,0 0-35-16,-38-72-20 16,76 72-5-16,8 0-7 15,9 0 0-15,-9 8 8 16,-4 14-15-16,-4 2 7 15,-21 3 0-15,-9 3-4 16,-8 1 5-16,0 5-1 16,-25-5 0-16,-21-2 4 0,12-6 0 15,5-6-3-15,12-6 0 16,8-5-2-16,9 1 5 16,0 2-7-16,0 1 3 15,26 1 0-15,20-3-2 16,17-5 2-16,8-3 0 15,21 0-5 1,-12 0-36-16,4-6-153 0,-29-8-156 16</inkml:trace>
  <inkml:trace contextRef="#ctx0" brushRef="#br0" timeOffset="7">4575 459 803 0,'0'0'189'0,"0"0"-24"16,0 0-16-16,0 0-69 15,0 0-18-15,0 0-46 16,-76-12-9-16,68 62-5 15,8 20 3-15,0 18 11 16,0 8-10-16,0 14-4 0,0 2 14 16,0-2-13-16,0-7-3 15,0-8 0-15,0-12 11 16,8-14-25 0,-8-10 11-1,13-11-56-15,3-10-69 0,-16-7-182 16,0-9-272-16</inkml:trace>
  <inkml:trace contextRef="#ctx0" brushRef="#br0" timeOffset="8">5993 433 729 0,'0'0'198'0,"0"0"-54"16,0 0 12-16,0 0-76 15,0 0-40-15,0 0 0 16,-17-8-38-16,17 32 5 16,0 19 6-16,0 11-5 15,0 9 28-15,17 15-24 16,-9 5-2-16,22 8 11 0,-22 2-15 15,9 1 3-15,-9-9-9 16,0-8 9 0,13-6-10-1,-21-15 1-15,9-11 0 0,8-11-2 0,-17-10 6 16,8-7-8-16,5-3-10 16,-13-7-87-16,0-2-128 15,0-5-230-15</inkml:trace>
  <inkml:trace contextRef="#ctx0" brushRef="#br0" timeOffset="9">5334 928 603 0,'0'0'149'0,"0"0"-29"16,0 0-11-16,0 0 1 16,0 0-53-16,0 0-33 15,-8-22 18-15,8 22-36 16,0 0 10-16,0 11-16 0,0 13 4 16,0 8 6-16,0 5-10 15,0-1 0-15,0 3 2 16,8 2 6-16,0-1-8 15,-8-3 0-15,9-7-36 16,-9-3-77-16,0-6-112 16,8-5-75-16</inkml:trace>
  <inkml:trace contextRef="#ctx0" brushRef="#br0" timeOffset="10">5640 1091 292 0,'0'0'134'0,"0"0"-24"16,0 0 9-16,0 0-40 15,0 0-21-15,0 0-38 16,0-17-16-16,0 17-8 16,0 20 3-16,0 5 1 15,0-2 0-15,0-2 9 16,9 2-9-16,7 0 0 15,-3-5 0-15,12-2-4 16,-8-5 7-16,4-5-3 16,-4-6 14-16,0 0-9 15,12 0 56-15,-4-9-4 0,-16-12-15 16,11-3 19-16,-11-1-7 16,-9-1-20-16,0-1-10 15,0 3-23-15,-9 5-1 16,-20 6-5-16,4 8-18 15,-13 5-7-15,13 0-126 16,17 16-50-16,8 10-190 16</inkml:trace>
  <inkml:trace contextRef="#ctx0" brushRef="#br0" timeOffset="11">6807 997 553 0,'0'0'112'16,"0"0"-46"-16,0 0 48 16,0 0-10-16,0 0-41 15,0 0-16-15,-80-28 6 0,80 28-49 16,0 0 8-16,17 0-7 16,8 0-1-16,4 0 6 15,-3 0-10-15,3 0 0 16,-12 7-12-16,0 14 9 15,-17 6 2-15,0 5-1 16,0 3-4-16,0 5 1 16,-26-2 5-16,-11-1 0 15,3-3 0-15,5-4 5 16,12-6-5-16,8-8 0 16,9-5 7-16,0-3-8 15,0-3 1-15,0 1 0 16,0-1-3-16,26 0 11 15,20-2-8 1,0 1 0-16,17-4-117 0,-9 0-122 16,-7 0-239-16</inkml:trace>
  <inkml:trace contextRef="#ctx0" brushRef="#br0" timeOffset="12">7331 1046 452 0,'0'0'185'15,"0"0"-70"-15,0 0-3 16,0 0-27-16,0 0-10 16,0 0-49-16,0-49-19 15,17 49 0-15,4-2-6 16,13 2-1-16,-5 0 0 15,-12 0-1-15,0 0-7 16,4 2 6-16,-13 11-1 16,0 3-5-16,-8 1-1 15,0 0 9-15,0-5 0 16,0 1-5-16,0 1 2 16,-8-1 3-16,-9 1 0 15,-4-1-5-15,4-2 11 0,9-4-6 16,8 2 0-16,0-6 6 15,0 2-9-15,0 2 3 16,0-2 0-16,0 4 3 16,17-1 4-16,12-2-6 15,-4 1 0-15,-8-1 8 16,12 2-14-16,-20 0 5 16,8 0 0-16,-9 3-4 15,5-6 8-15,-13 3-4 16,0-5 0-16,0-3-3 15,0 2-6-15,-13 4-3 16,-12-1-9-16,-30-3 15 16,9 1-53-16,4-3-50 15,13 0-100 1,4 0-220-16</inkml:trace>
  <inkml:trace contextRef="#ctx0" brushRef="#br0" timeOffset="13">7982 353 787 0,'0'0'131'0,"0"0"33"0,0 0-42 31,0 0-69-15,0 0-16 15,0 0-34-31,-17 120 25 0,17-34 5 16,0 10-32 0,0 13 26-16,17 4-5 15,12 3-15 1,-12-7 14-1,0-5-17 1,4-11-4 62,-5-10 0-78,14-13 12 0,-13-15-25 31,-1-5-3-15,-7-11-171 0,-9-12-171 15</inkml:trace>
  <inkml:trace contextRef="#ctx0" brushRef="#br0" timeOffset="14">8624 963 540 0,'0'0'217'0,"0"0"-109"15,0 0 22-15,0 0-30 16,0 0-15-16,0 0-26 15,0 0-25-15,0 0 3 0,-42-27-30 16,42 27-6-16,8 0-2 16,9 0 11-16,21 0-10 15,16 0 0-15,-12 0 7 16,4 0-10-16,0 0 3 16,-20 0 0-16,-14 0-1 15,-3 0 1-15,-9 11-3 16,0 5 3-16,0 5-10 15,-9 3 7-15,-20-3-1 16,4 0 4-16,4-1 0 16,4-10 3-16,8-2-2 15,9-2-1-15,0-4 1 16,0 1-7-16,0-3 4 16,0 0 2-16,0 3-5 15,17 4 5-15,29 3 0 0,-8 2 0 16,17 0 3-16,-22 5-6 15,13-3 4-15,1-2-1 16,-22 3 0-16,-8-7 4 16,-5-1-4-16,-12-1 0 15,0-1-6 1,0-2 2-16,-38 0-7 0,-16-3 11 16,-9 0 0-16,-8 0-21 15,16 0 6 1,0 0-65-16,9 0-68 0,21-3-46 0,13-8-113 15</inkml:trace>
  <inkml:trace contextRef="#ctx0" brushRef="#br0" timeOffset="15">9249 626 349 0,'0'0'272'0,"0"0"-87"0,0 0-31 15,0 0-1-15,0 0-36 16,0 0-30-16,0-115-11 16,0 115-23-16,0 0-25 15,0 0-22-15,0 2-6 16,0 31-3-16,8 15-1 16,1 15 8-16,3 10 9 0,-3 7-13 15,-1 6 0-15,0-6 0 16,9-3 6-16,-4-7-6 15,-5-8 0-15,-8-9-2 16,9-10-14-16,-1-8-111 16,0-6-80-16,1-10-146 15,-1-3-415-15</inkml:trace>
  <inkml:trace contextRef="#ctx0" brushRef="#br0" timeOffset="16">9983 856 540 0,'0'0'213'0,"0"0"-60"0,0 0 28 16,0 0-57-16,0 0-39 16,0 0-72-16,0-64-11 15,0 84-4-15,0 15-3 16,9 6 5-16,-1 4 0 15,0-2 7-15,-8 0-2 16,9-6-5-16,-9-2-4 16,12-7-17-16,-12-4-200 15,0-4-255-15</inkml:trace>
  <inkml:trace contextRef="#ctx0" brushRef="#br0" timeOffset="17">10524 391 587 0,'0'0'257'0,"0"0"-75"16,0 0-27-16,0 0-22 15,0 0-85-15,0 0-28 16,0-68-20-16,0 106 1 15,0 16-1-15,0 20 3 16,0 12-3-16,0 7 18 16,0 6-14-16,0 3-1 0,0 0-3 15,0-9 7 1,0-7-10-16,0-11 3 0,0-12-26 16,0-11-54-16,9-15-148 15,-1-8-217 1</inkml:trace>
  <inkml:trace contextRef="#ctx0" brushRef="#br0" timeOffset="18">11213 778 609 0,'0'0'197'0,"0"0"-117"15,0 0 67-15,0 0-45 16,0 0-45-16,0 0-16 16,0-27-41-16,0 40-6 15,-9 20 5-15,9 10-1 16,0 2-3-16,0 0 5 15,0-4 0-15,17-10 2 0,21-7 6 16,-5-10-8-16,13-6 0 16,-16-8 6-16,3 0 1 15,-16 0-3-15,13-19 4 16,-22-10 18-16,-8-8 17 16,0-1 4-16,0-5-33 15,-8 3-8-15,-30 3-12 16,4 7 5-16,-12 9-11 15,8 10-62-15,13 11-128 16,17 0-136-16</inkml:trace>
  <inkml:trace contextRef="#ctx0" brushRef="#br0" timeOffset="19">11997 310 722 0,'0'0'246'0,"0"0"-117"0,0 0 35 16,0 0-48-1,0 0-63-15,0 0 1 0,-33-64-41 16,33 72-13-16,0 35-1 15,0 24 0-15,0 18 1 16,0 14 0-16,0 8 4 16,0 2-2-16,0 4 1 0,0-6-3 31,8-14 0 0,0-10 4-15,9-13-9 15,4-17-56-15,-4-13-103 31,12-13-134-32,-3-8-285 1</inkml:trace>
  <inkml:trace contextRef="#ctx0" brushRef="#br0" timeOffset="20">12354 788 572 0,'0'0'201'0,"0"0"-73"0,0 0 30 16,0 0-69-1,0 0-56 1,0 0-28-16,80-82-3 16,-43 98-2-1,-11 11 0-15,11 4 0 16,-3 5-3-1,-13-7 3-15,-13 0 0 16,-8-2-5-16,0-3-9 0,0 0-7 0,0 0-19 0,-21-4-21 0,13-5 20 0,-1-4-15 0,9-6 29 0,0-5 23 0,0 0-11 0,9 0 7 0,20 0 4 0,17-5 4 0,-4-14-6 0,4 0 6 0,-8 1 0 0,-13 2-6 0,5 2 7 0,-13 4-1 0,-1-1 0 0,-7 0 4 0,12 6 5 0,-21-3 7 0,8 2 14 0,-8-2 15 0,0 3-6 0,0 2 7 16,0 3-2-16,0-2-27 15,0 2 6-15,0 0-23 16,0 0-11-16,0 0 6 0,0 10-16 16,0 17 21-16,0 0 0 15,9 2 6-15,-1-5-5 16,30-3-1-16,-13-7 1 15,13-6 14-15,8-6-15 16,-13-2 11-16,13 0 12 16,-8-2 8-16,-13-17 23 15,5 0-5-15,-13-4-3 16,-9-1 13-16,0-3-27 16,-8-3 7-16,0 4-7 15,0 2-22-15,-16 4 10 16,-14 10-20-16,13 5 0 0,-8 5-5 15,4 0-8 1,-12 5 8-16,-5 27-71 0,4 3-161 16,22-3-230-16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36:04.74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30 457 525 0,'0'0'121'0,"0"0"-18"0,0 0 11 16,0 0-38-16,0 0-13 16,0 0-1-16,0 0-33 15,0 0 11-15,0 0-12 16,0 2-8-16,0-2 14 16,0 0-28-16,0 0 4 15,0 0-3-15,0 0 2 16,30 0-5-16,16 0 3 0,-4 0-5 15,12 0 3 1,1 0-2-16,29 0-3 0,12 0 0 16,34 0 7-16,21 0-4 15,21 4-3-15,21-4 2 16,-4 3 7-16,0-3-4 16,0 2-5-16,-25 1 6 15,-9-3 3 1,-13 2-5-16,-16 3-4 0,4 0 0 15,-12-1-6-15,-1 1 9 16,1-5-3 0,8 0 0-16,0 0 5 0,0 0-7 15,12 0 2 1,5 0 0-16,4 0-4 0,12 0 7 16,5-5-3-16,8 1 0 15,-9 2 7-15,26-1-10 0,-8 1 3 16,20-1 0-1,-12 3-3-15,8 0 6 0,-12 0-3 16,-5 0 0-16,-8 0 7 16,-29 0-15-1,4 0 8-15,-22 0 0 0,10 0-4 16,-1 0 5-16,13 0-1 16,8 0 0-16,-4 0 8 15,-4-7-11-15,4-2 3 16,4 6 0-16,-8-2-5 15,-4-1 8-15,-17 2-3 16,12-2 0-16,-4 1 7 0,1-4-8 16,20 2 1-1,-4-4 0-15,21 1-6 16,0 1 9-16,-8-2-3 16,-9-2 0-16,-12 2 3 0,12-3-6 15,0-1 3-15,-4 2 0 16,4 0-6-16,-20-1 10 15,-9 6-4-15,4-3 0 16,-4 1 4-16,-17 4-6 16,-13-1 2-1,5 4 0-15,-9-3-5 0,5 4 11 16,3-1-6-16,-7-3 0 16,3 6 6-16,-3-4-12 15,7 4 6-15,5-6 0 16,4 3-2-16,9-2 7 0,20-1-5 15,5 4 0-15,4-3 4 16,-5-1-9 0,5 4 5-16,-12-1 0 0,-1-2-10 15,13-2 16-15,-21 2-6 16,-9-2 0-16,-8-1 6 16,0-1-10-16,0 2 4 15,9-1 0-15,-9-1-5 16,-4 4 8-16,-5 0-3 15,-28 1 0-15,-9 3-8 16,-17 1 8-16,-38 0-114 16,-8 0-199-16</inkml:trace>
  <inkml:trace contextRef="#ctx0" brushRef="#br0" timeOffset="1">123 476 351 0,'0'0'262'15,"0"0"-100"-15,0 0-6 16,0 0-7-16,0 0-69 16,0 0-5-16,0-10-32 15,0 10-15-15,-9 0 7 16,9 0-33-16,0 0 8 15,-17 21-10-15,5 16 8 16,-13 17 11-16,8 4 6 16,4 2-16-16,5 3 22 15,0 1-31-15,8 9 13 16,-9 0-3-16,9 1-1 16,0 1-4-16,0 0-5 0,0 2 0 15,0-2-3 1,0-4 7-16,0-6-4 15,9-3 0-15,7-9 7 16,-3-7-10-16,-5-9 3 0,1-11 0 16,-9-6-4-1,0-8 7-15,8-6-3 0,-8-3 0 16,0-3 8-16,0 0-7 16,0 0-1-16,0 0 0 15,0 0 12-15,0 0-5 16,0 0-5-16,0 0 0 15,0 0 9-15,0 0-3 0,8 0-8 16,-8 0 0-16,9 0-7 16,12 0 3-16,-4 0 4 15,20-11 0-15,-3 3 4 16,4 3-11-16,8-4 7 16,8 1 0-16,18 1-6 15,7-4 9-15,22 1-3 16,0 1 0-16,8 1 8 15,-13 5-13-15,-12-1 5 16,5 4 0-16,-6-3-9 16,6 0 14-16,3 0-5 15,4-2 0 1,5-1 8-16,17 4-12 0,-9-3 4 16,8 2 0-16,9 0-8 15,0 3 13-15,21-2-5 0,-5 2 0 16,22 0 6-1,0 0-17 1,16-3 11-16,30 0 0 0,-4 0-6 16,12 1 8-16,-8-1-2 15,-22 3 0-15,-16 0 9 0,9 0-16 16,-18 0 7 0,9 0 0-16,1 0-3 0,-1 0 11 15,8 0-8 1,0 0 0-16,-16-2 6 0,-5 2-12 15,-12 0 6-15,-4 0 0 16,-5-8-9-16,14-1 14 0,11-2-5 16,-8 1 0-16,1-1 6 15,-14 4-13 1,14 1 7-16,-14 1 0 16,-7-1-4-16,-5 6 12 0,-21 0-8 15,8 0 0 1,-12 0 4-16,13 0-8 0,12 0 4 15,-13 0 0-15,1 0-3 16,7 0 9-16,1 0-6 16,9 6 0-16,3-4 7 15,5-2-16-15,-5 0 9 16,-12 0 0-16,0 0-9 16,0 0 13-16,0 0-4 15,12 0 0-15,-12 0 7 16,8-4-12-16,-8-3 5 0,13 5 0 15,3-3-6-15,5 2 14 16,-4 0-8-16,4 1 0 16,-5-4 7-1,-7 3-14-15,-5-2 7 0,-13 0 0 16,9 3-3-16,8-1 10 16,1-1-7-16,20 4 0 15,-8 0 3-15,-5 0-15 16,-16 0 12-16,0 0 0 15,-8 0-10-15,-9 0 14 16,0 0-4-16,0 0 0 16,8 0 3-16,9 0-9 15,13 0 6-15,-13 0 0 16,0 0-6-16,-26 0 14 0,-3 0-8 16,-22 0 0-16,-12 4 4 15,-17-4-9-15,-4 0 5 16,-12 0 0-16,-13 0-5 15,-1 0 14-15,5 0-9 16,-4 0 0-16,0 0 2 16,4 0-12-16,-13 0 10 15,1 0 0-15,-1 0-1 16,-8 0 10-16,0 0-9 16,0 0 0-16,0 0 2 15,0 0-11-15,0 0 9 0,8 0 0 16,-8 0-4-16,9 0 7 15,-9 0-3-15,12 0 0 16,-12 0 2-16,0-4-7 16,0-1 6-16,0 0-1 15,0-2 0 1,0-5 8-16,0 5-8 0,0-1 0 16,0-1 0-16,0 2-3 15,0-1 3-15,0-3 0 16,0 0-1-16,0-5 10 15,0 0-9-15,0 0 0 16,0-6 0-16,0 1 3 0,0-3 0 16,0-3-3-1,0 1 6-15,0-4 2 16,0-2 2-16,0 0-10 0,9-3 3 16,-9-5 4-16,8 0-1 15,1-3-6 1,-9 0 4-16,0 1 7 0,0 1-2 15,0 4-8-15,0 0 3 16,0-3 4-16,8 5-2 16,-8-3-6-1,0 6 6 1,8 0 3-16,-8 3 1 0,13 2-10 0,-13 0 0 16,8 1 2-16,-8-4 5 0,0-2-7 15,0-2 0-15,0-1 10 16,0 0-10-1,9-3 0-15,-9 1 0 16,8 3 4-16,0-1 5 0,-8 5-9 16,0 2 0-16,9 4 14 15,-9 7-13 1,0-5-1-16,0 6 0 0,0 0-5 16,0 5 9-16,-9-2-4 15,-53 5 0-15,-48 8-31 16,-53 0-44-16,-43 20-148 15,-20 8-266-15</inkml:trace>
  <inkml:trace contextRef="#ctx0" brushRef="#br0" timeOffset="2">569 875 505 0,'0'0'180'15,"0"0"-1"-15,0 0-48 16,0 0-19-16,0 0 18 15,0 0-51-15,0 0-15 16,-92-27-11-16,92 27-26 16,0 0 16-16,0-2-27 15,0-3-5-15,17-9 7 16,4 0-11-16,4 4-7 16,-17 2 0-16,13 2 7 15,-12-2 1-15,-1 3-8 16,-8 3 0-16,9-1 2 0,-9 3 4 15,0 0-6-15,0 0 0 16,0 0-5-16,0 8-3 16,0 19 4-16,0 8 4 47,0 5-1-47,0-1 8 31,8 5-7-16,-8-5 0-15,8-1 5 0,5-6-10 47,-13 0 5-47,8-8 0 0,-8-5-6 0,0-3 9 0,0-5-3 16,0-4 0 15,0 2-3-31,0-4-7 16,-8-2 8-1,-13 0 2 32,13-3-5-31,-1 0 12-16,1 0-7 31,-1 0 0-31,9 0 2 0,0 0-12 16,0 0 8 31,0 0-14-47,0 0 15 0,17 0-49 0,38 0 20 15,24-11 28 17,5-2-16-1,-4 2 6-16,-17 2-78 1,-17 5-41 15,-21 4-69 1,-25 0-196-1</inkml:trace>
  <inkml:trace contextRef="#ctx0" brushRef="#br0" timeOffset="3">1436 399 639 0,'0'0'211'0,"0"0"-48"0,0 0-26 0,0 0-18 0,0 0-50 0,0 0-21 0,0-52-4 0,0 52-39 0,0 14 6 0,0 20-7 0,0 18-2 0,-13 12 22 0,13 13-22 0,-8 12 6 0,8 9 11 0,-8 4-16 0,8 2 9 0,0-5-12 0,0-8 1 0,0-11-2 0,0-10 4 16,0-11-3-16,8-14 0 16,13-7 1-16,-13-11-4 15,9-10-17-15,-17 0-59 16,9-4-73-16,-1-2-138 16,4-2-162-16</inkml:trace>
  <inkml:trace contextRef="#ctx0" brushRef="#br0" timeOffset="4">2174 963 581 0,'0'0'181'16,"0"0"-38"-16,0 0 11 15,0 0-49-15,0 0-43 16,0 0-6-16,-16-40-45 0,16 40 5 15,-9 20-16-15,-8 10 4 16,17 5 4-16,0 5-8 16,0-5 0-16,0-3-1 15,0-5 8-15,17-9-7 16,8-4 0-16,22-9 9 16,-1-5-4-16,0 0-5 15,-4 0 0-15,-4-13 3 16,-1-6 6-16,-11-5-9 15,-18 3 0-15,13 2 8 0,-21 6-7 16,8 4-1 0,-8 8 0-16,0 1-5 0,0 0 5 15,0 0-2-15,0 4-3 16,0 23 5-16,0 5-6 16,9 2 6-16,-1 2 0 15,1-2-5-15,-1 1 9 16,4-3-8-16,-12-5 1 15,0-1-108-15,0-4-172 16,0-6-253-16</inkml:trace>
  <inkml:trace contextRef="#ctx0" brushRef="#br0" timeOffset="5">2988 626 585 0,'0'0'217'15,"0"0"-77"-15,0 0 1 16,0 0 4-16,0 0-64 16,0 0-42-16,-54-115-35 15,54 141 3-15,0 25-7 16,0 18 9-16,0 14-5 15,0 6 14-15,0 1-18 16,21 1 2-16,-13-5 2 0,1-8 2 16,-1-12-6-1,-8-7 0-15,0-8-15 0,8-8-9 16,-8-8-146-16,0-3-204 16</inkml:trace>
  <inkml:trace contextRef="#ctx0" brushRef="#br0" timeOffset="6">3496 930 506 0,'0'0'200'16,"0"0"-67"-16,0 0-26 15,0 0 14-15,0 0-54 16,0 0-35-16,-38-72-20 16,76 72-5-16,8 0-7 15,9 0 0-15,-9 8 8 16,-4 14-15-16,-4 2 7 15,-21 3 0-15,-9 3-4 16,-8 1 5-16,0 5-1 16,-25-5 0-16,-21-2 4 0,12-6 0 15,5-6-3-15,12-6 0 16,8-5-2-16,9 1 5 16,0 2-7-16,0 1 3 15,26 1 0-15,20-3-2 16,17-5 2-16,8-3 0 15,21 0-5 1,-12 0-36-16,4-6-153 0,-29-8-156 16</inkml:trace>
  <inkml:trace contextRef="#ctx0" brushRef="#br0" timeOffset="7">4575 459 803 0,'0'0'189'0,"0"0"-24"16,0 0-16-16,0 0-69 15,0 0-18-15,0 0-46 16,-76-12-9-16,68 62-5 15,8 20 3-15,0 18 11 16,0 8-10-16,0 14-4 0,0 2 14 16,0-2-13-16,0-7-3 15,0-8 0-15,0-12 11 16,8-14-25 0,-8-10 11-1,13-11-56-15,3-10-69 0,-16-7-182 16,0-9-272-16</inkml:trace>
  <inkml:trace contextRef="#ctx0" brushRef="#br0" timeOffset="8">5993 433 729 0,'0'0'198'0,"0"0"-54"16,0 0 12-16,0 0-76 15,0 0-40-15,0 0 0 16,-17-8-38-16,17 32 5 16,0 19 6-16,0 11-5 15,0 9 28-15,17 15-24 16,-9 5-2-16,22 8 11 0,-22 2-15 15,9 1 3-15,-9-9-9 16,0-8 9 0,13-6-10-1,-21-15 1-15,9-11 0 0,8-11-2 0,-17-10 6 16,8-7-8-16,5-3-10 16,-13-7-87-16,0-2-128 15,0-5-230-15</inkml:trace>
  <inkml:trace contextRef="#ctx0" brushRef="#br0" timeOffset="9">5334 928 603 0,'0'0'149'0,"0"0"-29"16,0 0-11-16,0 0 1 16,0 0-53-16,0 0-33 15,-8-22 18-15,8 22-36 16,0 0 10-16,0 11-16 0,0 13 4 16,0 8 6-16,0 5-10 15,0-1 0-15,0 3 2 16,8 2 6-16,0-1-8 15,-8-3 0-15,9-7-36 16,-9-3-77-16,0-6-112 16,8-5-75-16</inkml:trace>
  <inkml:trace contextRef="#ctx0" brushRef="#br0" timeOffset="10">5640 1091 292 0,'0'0'134'0,"0"0"-24"16,0 0 9-16,0 0-40 15,0 0-21-15,0 0-38 16,0-17-16-16,0 17-8 16,0 20 3-16,0 5 1 15,0-2 0-15,0-2 9 16,9 2-9-16,7 0 0 15,-3-5 0-15,12-2-4 16,-8-5 7-16,4-5-3 16,-4-6 14-16,0 0-9 15,12 0 56-15,-4-9-4 0,-16-12-15 16,11-3 19-16,-11-1-7 16,-9-1-20-16,0-1-10 15,0 3-23-15,-9 5-1 16,-20 6-5-16,4 8-18 15,-13 5-7-15,13 0-126 16,17 16-50-16,8 10-190 16</inkml:trace>
  <inkml:trace contextRef="#ctx0" brushRef="#br0" timeOffset="11">6807 997 553 0,'0'0'112'16,"0"0"-46"-16,0 0 48 16,0 0-10-16,0 0-41 15,0 0-16-15,-80-28 6 0,80 28-49 16,0 0 8-16,17 0-7 16,8 0-1-16,4 0 6 15,-3 0-10-15,3 0 0 16,-12 7-12-16,0 14 9 15,-17 6 2-15,0 5-1 16,0 3-4-16,0 5 1 16,-26-2 5-16,-11-1 0 15,3-3 0-15,5-4 5 16,12-6-5-16,8-8 0 16,9-5 7-16,0-3-8 15,0-3 1-15,0 1 0 16,0-1-3-16,26 0 11 15,20-2-8 1,0 1 0-16,17-4-117 0,-9 0-122 16,-7 0-239-16</inkml:trace>
  <inkml:trace contextRef="#ctx0" brushRef="#br0" timeOffset="12">7331 1046 452 0,'0'0'185'15,"0"0"-70"-15,0 0-3 16,0 0-27-16,0 0-10 16,0 0-49-16,0-49-19 15,17 49 0-15,4-2-6 16,13 2-1-16,-5 0 0 15,-12 0-1-15,0 0-7 16,4 2 6-16,-13 11-1 16,0 3-5-16,-8 1-1 15,0 0 9-15,0-5 0 16,0 1-5-16,0 1 2 16,-8-1 3-16,-9 1 0 15,-4-1-5-15,4-2 11 0,9-4-6 16,8 2 0-16,0-6 6 15,0 2-9-15,0 2 3 16,0-2 0-16,0 4 3 16,17-1 4-16,12-2-6 15,-4 1 0-15,-8-1 8 16,12 2-14-16,-20 0 5 16,8 0 0-16,-9 3-4 15,5-6 8-15,-13 3-4 16,0-5 0-16,0-3-3 15,0 2-6-15,-13 4-3 16,-12-1-9-16,-30-3 15 16,9 1-53-16,4-3-50 15,13 0-100 1,4 0-220-16</inkml:trace>
  <inkml:trace contextRef="#ctx0" brushRef="#br0" timeOffset="13">7982 353 787 0,'0'0'131'0,"0"0"33"0,0 0-42 31,0 0-69-15,0 0-16 15,0 0-34-31,-17 120 25 0,17-34 5 16,0 10-32 0,0 13 26-16,17 4-5 15,12 3-15 1,-12-7 14-1,0-5-17 1,4-11-4 62,-5-10 0-78,14-13 12 0,-13-15-25 31,-1-5-3-15,-7-11-171 0,-9-12-171 15</inkml:trace>
  <inkml:trace contextRef="#ctx0" brushRef="#br0" timeOffset="14">8624 963 540 0,'0'0'217'0,"0"0"-109"15,0 0 22-15,0 0-30 16,0 0-15-16,0 0-26 15,0 0-25-15,0 0 3 0,-42-27-30 16,42 27-6-16,8 0-2 16,9 0 11-16,21 0-10 15,16 0 0-15,-12 0 7 16,4 0-10-16,0 0 3 16,-20 0 0-16,-14 0-1 15,-3 0 1-15,-9 11-3 16,0 5 3-16,0 5-10 15,-9 3 7-15,-20-3-1 16,4 0 4-16,4-1 0 16,4-10 3-16,8-2-2 15,9-2-1-15,0-4 1 16,0 1-7-16,0-3 4 16,0 0 2-16,0 3-5 15,17 4 5-15,29 3 0 0,-8 2 0 16,17 0 3-16,-22 5-6 15,13-3 4-15,1-2-1 16,-22 3 0-16,-8-7 4 16,-5-1-4-16,-12-1 0 15,0-1-6 1,0-2 2-16,-38 0-7 0,-16-3 11 16,-9 0 0-16,-8 0-21 15,16 0 6 1,0 0-65-16,9 0-68 0,21-3-46 0,13-8-113 15</inkml:trace>
  <inkml:trace contextRef="#ctx0" brushRef="#br0" timeOffset="15">9249 626 349 0,'0'0'272'0,"0"0"-87"0,0 0-31 15,0 0-1-15,0 0-36 16,0 0-30-16,0-115-11 16,0 115-23-16,0 0-25 15,0 0-22-15,0 2-6 16,0 31-3-16,8 15-1 16,1 15 8-16,3 10 9 0,-3 7-13 15,-1 6 0-15,0-6 0 16,9-3 6-16,-4-7-6 15,-5-8 0-15,-8-9-2 16,9-10-14-16,-1-8-111 16,0-6-80-16,1-10-146 15,-1-3-415-15</inkml:trace>
  <inkml:trace contextRef="#ctx0" brushRef="#br0" timeOffset="16">9983 856 540 0,'0'0'213'0,"0"0"-60"0,0 0 28 16,0 0-57-16,0 0-39 16,0 0-72-16,0-64-11 15,0 84-4-15,0 15-3 16,9 6 5-16,-1 4 0 15,0-2 7-15,-8 0-2 16,9-6-5-16,-9-2-4 16,12-7-17-16,-12-4-200 15,0-4-255-15</inkml:trace>
  <inkml:trace contextRef="#ctx0" brushRef="#br0" timeOffset="17">10524 391 587 0,'0'0'257'0,"0"0"-75"16,0 0-27-16,0 0-22 15,0 0-85-15,0 0-28 16,0-68-20-16,0 106 1 15,0 16-1-15,0 20 3 16,0 12-3-16,0 7 18 16,0 6-14-16,0 3-1 0,0 0-3 15,0-9 7 1,0-7-10-16,0-11 3 0,0-12-26 16,0-11-54-16,9-15-148 15,-1-8-217 1</inkml:trace>
  <inkml:trace contextRef="#ctx0" brushRef="#br0" timeOffset="18">11213 778 609 0,'0'0'197'0,"0"0"-117"15,0 0 67-15,0 0-45 16,0 0-45-16,0 0-16 16,0-27-41-16,0 40-6 15,-9 20 5-15,9 10-1 16,0 2-3-16,0 0 5 15,0-4 0-15,17-10 2 0,21-7 6 16,-5-10-8-16,13-6 0 16,-16-8 6-16,3 0 1 15,-16 0-3-15,13-19 4 16,-22-10 18-16,-8-8 17 16,0-1 4-16,0-5-33 15,-8 3-8-15,-30 3-12 16,4 7 5-16,-12 9-11 15,8 10-62-15,13 11-128 16,17 0-136-16</inkml:trace>
  <inkml:trace contextRef="#ctx0" brushRef="#br0" timeOffset="19">11997 310 722 0,'0'0'246'0,"0"0"-117"0,0 0 35 16,0 0-48-1,0 0-63-15,0 0 1 0,-33-64-41 16,33 72-13-16,0 35-1 15,0 24 0-15,0 18 1 16,0 14 0-16,0 8 4 16,0 2-2-16,0 4 1 0,0-6-3 31,8-14 0 0,0-10 4-15,9-13-9 15,4-17-56-15,-4-13-103 31,12-13-134-32,-3-8-285 1</inkml:trace>
  <inkml:trace contextRef="#ctx0" brushRef="#br0" timeOffset="20">12354 788 572 0,'0'0'201'0,"0"0"-73"0,0 0 30 16,0 0-69-1,0 0-56 1,0 0-28-16,80-82-3 16,-43 98-2-1,-11 11 0-15,11 4 0 16,-3 5-3-1,-13-7 3-15,-13 0 0 16,-8-2-5-16,0-3-9 0,0 0-7 0,0 0-19 0,-21-4-21 0,13-5 20 0,-1-4-15 0,9-6 29 0,0-5 23 0,0 0-11 0,9 0 7 0,20 0 4 0,17-5 4 0,-4-14-6 0,4 0 6 0,-8 1 0 0,-13 2-6 0,5 2 7 0,-13 4-1 0,-1-1 0 0,-7 0 4 0,12 6 5 0,-21-3 7 0,8 2 14 0,-8-2 15 0,0 3-6 0,0 2 7 16,0 3-2-16,0-2-27 15,0 2 6-15,0 0-23 16,0 0-11-16,0 0 6 0,0 10-16 16,0 17 21-16,0 0 0 15,9 2 6-15,-1-5-5 16,30-3-1-16,-13-7 1 15,13-6 14-15,8-6-15 16,-13-2 11-16,13 0 12 16,-8-2 8-16,-13-17 23 15,5 0-5-15,-13-4-3 16,-9-1 13-16,0-3-27 16,-8-3 7-16,0 4-7 15,0 2-22-15,-16 4 10 16,-14 10-20-16,13 5 0 0,-8 5-5 15,4 0-8 1,-12 5 8-16,-5 27-71 0,4 3-161 16,22-3-230-16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36:17.135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392 59 119 0,'0'0'109'0,"0"0"-62"15,0 0-9-15,0 0 45 16,0 0-9-16,0 0 10 15,0 0-11-15,-72-9-36 0,51 9 18 16,4-2 3-16,-8 2-40 16,-4 0 20-16,4 0-26 15,-5 0-6-15,5 0 7 16,8 8-6-16,5-3-7 16,3-2 0-16,1 0 10 15,8-3-9-15,0 0-1 16,0 0 0-16,0 0 9 15,8 0 0-15,30 0 11 16,25 0 0-16,8 0-19 16,30 0 27-16,8 0-22 15,26 0 0-15,20 0 10 16,8-6-8-16,18 4 0 16,-1 2-3-16,-8 0 4 15,-21 0-4-15,-12 0-5 0,-22 0 0 16,-8 0 0-1,-12 0 8-15,4 0-8 0,8 0 0 16,-9 0 7 0,-3 0-8-16,12 0 1 0,-8 0 0 15,8 0 2-15,-13 0 5 16,-3 0-7-16,-14 0 0 16,-3-9 6-16,-22 2-7 15,1 1 1-15,0 1 0 16,8-1 2-16,8 4 7 15,9-1-9-15,12 3 0 16,-4-2 3 0,-12 2-5-16,-5 0 2 0,-17 0 0 15,1 0-3-15,-13 0 10 0,-4 0-7 16,-22 2 0-16,14 6 3 16,-5 0-12-16,4-2 9 15,18 1 0-15,-6 2 0 16,6-4 9-16,-1-2-9 15,8-1 0-15,1 1 0 16,-1-1-4-16,9 1 4 16,0-3 0-16,0 3-2 15,-17-3 11-15,1 0-9 16,-14 0 0-16,5 0 1 16,-5 0-5-16,5 0 4 0,17 0 0 15,8 0-3 1,0 0 12-16,0-3-9 15,0-5 0-15,-9 6 1 0,-8-6-5 16,0-1 4-16,-12 4 0 16,12-1-2-1,9-1 10-15,8 1-11 16,0-1 3-16,-9 1 0 0,1 0-5 16,-9 4 5-1,-8 2 0-15,-13 0-2 16,-8 0 7-16,12 0-5 0,-21 0 0 15,9 0 0-15,4 0-9 16,-4 0 9 0,8 0 0-16,-4 0 0 0,-4 0 10 15,0 0-12-15,-5 0 2 16,-12 0 0-16,0 0-4 0,0 0 5 16,0 0-1-16,0 0 0 15,0 0 10-15,0 0-9 16,0 0-1-16,0 0 1 15,0 0-8-15,-12 0 10 16,-22-5-3-16,-4 5 0 16,-8 0 2-16,-8 0-13 15,12 0 11-15,-13 0 0 16,-8 7-4-16,0 1 9 0,-12 1-5 16,-22-1 0-1,-4-3 4-15,-24 1-4 16,-14-6 0-16,5 5 0 0,-21-5-8 15,12 0 12-15,-4 2-4 16,13-2 0-16,8 0 9 16,0 0-14-16,-4 0 5 15,4 0 0-15,0 0-3 16,-8 0 7-16,-21 0-4 16,-9 0 0-16,21 0 9 15,-4 0-16-15,22 0 7 16,24 0 0-16,13 0-2 15,16 0 5-15,-3-2-3 16,-5 2 0-16,-12 0 8 0,4 0-13 16,-5 0 5-1,5 0 0-15,4 0-9 0,5 0 14 16,16 0-5 0,8 0 0-16,17 0 8 0,5 0-14 15,3 0 6-15,14 0 0 16,-14 0-7-1,5 0 11-15,0 0-4 0,-13 0 0 16,-8 0 6-16,0 0-12 16,4 2 6-1,4 1 0-15,9 3-5 0,-5-4 9 16,5 4-4-16,4-4 0 16,-13 3 6-16,-4 1-10 15,4-1 4 1,-8-2 0-16,0 0-8 0,4-1 8 15,4 4 0 1,9-4 0-16,-5 1 9 0,5 0-13 16,-5-3 4-16,5 0 0 0,12 0-10 15,0 0 12 48,9 0-2-63,-5 0 0 31,5 0 1 0,0 0-11 1,-1 0 9-32,-20 0-3 0,12 0-9 62,-21 0 7-46,13 0-4-1,-13 2 6 1,22 4-10 0,-1-3 8-1,8-1 5 16,-3-2 1-31,3 0-9 0,9 3 15 0,-8-1-6 47,0 1 0-15,-1 2 6-32,-20-2-10 0,4 0 4 46,-5 0 0-30,5-1-4 15,8-2 10-15,9 2-6 0,-5-2 0-16,-3 0 7 0,7 0-9 0,-8 0 2 0,-4 4 0 0,13-4-8 0,-9 0 12 0,17 0-4 0,-8 0 0 0,8 0 7 0,0 0-11 0,0 0 4 0,0 0 0 0,0 0-9 0,-13 0 11 0,5 2-2 0,-1 1 0 0,-7 2 5 0,7-2-6 0,-12-3 1 15,13 3 0-15,0-3-6 0,8 0 11 0,-9 0-5 0,9 0 0 0,0 0 7 16,0 0-14-16,0 0 7 0,0 0 0 0,0 0-10 0,0 0 18 0,0 0-8 0,0 0 0 0,0 0 7 0,0 0-14 0,0 0 7 0,0 0 0 0,0 0-9 0,-8 0 15 0,8 2-6 0,-9 4 0 0,-12-1 2 0,-4 3-4 0,-4 1 2 0,-5-2 0 0,5-2-2 0,4 3 4 15,-5-4-2-15,30-2 0 0,0-2 7 0,0 0-14 0,0 0 7 0,0 0 0 16,0 0-11-16,0 0 8 16,0 2 3-16,0 3 0 15,0-2 4-15,0 2-11 16,0-2 7-16,0-3 0 16,0 0-6-16,0 0 12 0,0 0-6 15,0 3 0 1,0-3-8-16,0 3 1 0,13 0 7 15,4-3 0 1,-9 2-4-16,1-2 14 0,-1 2-10 16,-8-2 0-16,0 3 1 15,8 0-9-15,-8 1 8 16,13-3 0-16,-5 2-1 16,9 0 7-16,29 0-6 15,9-3 0-15,16 0 8 16,21 0-13-16,5 0 5 15,12 0 0-15,8 0 0 0,1 0 11 16,-1 0-11 0,1 0 0-16,-1 0 5 0,1 0 8 15,-9 0-12-15,0 0-1 16,9 0 2 0,-1 0 10-16,1 0-12 0,-1 0 0 15,-8 0 7-15,0 0-7 16,-21 0 0-16,5 2 0 15,-22 0 1-15,-8 4 9 16,-8-2-10-16,-1 0 0 16,-8-1 2-16,9 0-10 15,-1-1 8-15,18-2 0 16,-1 2-1-16,13-2 9 16,4 0-8-16,4 0 0 0,-12 0 1 15,12 0-5-15,-4 0 4 16,-4 0 0-1,-4-2 3-15,-9-3 4 0,5 2 1 16,-13 3-8-16,0-3 1 16,-9 3-3-16,9 0 2 15,9 0 0-15,-9 0-1 16,0 0 11-16,-17 0-12 16,0 0 2-16,-13 0 0 15,-12 0-5-15,5 0 5 16,3 0 0-16,-12 6-3 15,20-1 10-15,-11-3-7 16,3 4 0-16,5-1 1 0,-5 1-7 16,5-3 8-1,-5-1-2-15,-4 1 0 0,4-3 9 16,-12 3-12-16,8-3 3 16,-4 2 0-16,5 1-7 15,3 2 9-15,5-2-2 16,3 1 0-16,1 0 7 15,-4-1-11 1,-5-1 4-16,5 1 0 0,-5-3-3 16,-12 2 3-16,-1-2 0 15,14 0 0-15,-5 0 8 16,13 0-13-16,8 0 5 16,9 0 0-16,-14 0-2 0,6 0 3 15,-1 0-1-15,-29 0 0 16,4 0 7-16,-5 0-13 15,-16 0 6-15,0 0 0 16,0 0-3-16,0 0 5 16,0 0-2-16,9 0 0 15,-1 0 3-15,1 0-7 16,11 6 4-16,-3-3 0 16,0 2-7-16,12 1 10 15,-20-6-3-15,8 2 0 16,-17-2 8-16,0 0-13 15,0 2 5-15,0-2 0 0,0 0-7 16,0 0 9 0,0 0-2-16,8 3 0 0,-8 0 5 15,21 0-9-15,-13 2 4 16,1-5 0 0,-9 3-4-16,8 0 6 0,1-1-2 15,3 0 0 1,5 3 7-16,8 2-10 0,4-5 3 15,-3 4 0-15,11-4-5 16,-11-2 10 0,3 0-5-16,-12 0 0 0,-9 0 8 15,1 3-13-15,-9-3 5 16,0 0 0-16,0 0-5 0,0 0 10 16,0 0-5-1,0 0 0-15,0 0 8 0,0 0-15 16,0 0 7-16,12 0 0 15,-4 0-8-15,-8 0 12 16,9 0-4-16,-1 0 0 16,1 0 9-16,-9 0-11 15,0 0 2-15,0 0 0 16,0 0-2-16,0 0 10 16,0 0-8-16,0 0 0 15,0 0 10-15,8 0-17 16,-8 0 7-16,0 0 0 15,13 0-9-15,-13 0 9 16,0 0 0-16,0 0 0 0,0 0 1 16,0 0-11-16,0 0 10 15,-13 3-3-15,-21 4-2 16,-20-1 10 0,8 2-5-16,-9 0 0 0,9-6 8 15,-8 4-9 1,-9-1 1-1,-17 1 0-15,-4-3-5 0,-4-3 10 0,-4 0-5 16,-18 0 0-16,14 0 6 16,-13 0-10-16,8 0 4 15,0 0 0-15,-16 0-6 16,-1 0 8-16,-7-3-2 16,-1-5 0-16,0 2 10 0,8-1-13 15,9 4 3-15,17 0 0 16,12 0-5-16,0 1 10 15,18-4-5 1,-6 1 0-16,5 0 5 0,-8-1-7 16,0 1 2-16,-1 2 0 15,-11-2-6-15,3 1 12 16,-4-1-6-16,21 3 0 16,-8 0 6-16,-1-1-11 15,1 3 5 1,8 0 0-16,-4 0-7 0,-4 0 14 15,8 0-7-15,0 0 0 0,17 0 6 16,-9 0-14 0,13 0 8-16,-4 0 0 0,0 0-7 15,0 0 13-15,-1 0-6 16,5 0 0 0,-4 0 6-16,-8 5-13 0,8 1 7 15,-1-1 0 1,5 3-6-16,-4-3 13 0,0-2-7 15,8 1 0-15,-4 2 5 16,5-3-13-16,-1 3 8 16,4-4 0-16,5 1-3 15,-5 0 11 1,-3 0-8-16,-1-1 0 0,-17-2 1 0,5 2-9 16,-17 1 8-1,16-3 0-15,5 6-4 0,9-4 12 16,-1 1-8-16,21 0 0 15,-8 0 3-15,-5-1-15 16,5 0 12-16,-4 1 0 16,-5 0-3-1,5 0 8-15,4-1-5 0,-13-2 0 16,13 3-6-16,-5-3 0 16,14 3 6-16,7-1 0 15,1 1-7-15,-5-1 8 16,5 1-1-16,0 3 0 0,-1-4 4 15,-8 4-12 1,-12-1 8-16,12-3 0 16,0 2-5-16,5-4 2 0,12 0 3 15,-9 2 0-15,9 1-8 16,-8-1-2-16,0 1 9 16,-9 0-10-16,-12 2-1 15,20-2-19-15,-8 0 27 16,9-3-3-16,8 2-12 15,0 1 16-15,0-3-11 16,0 2 14-16,0 1-9 16,0 0 12-16,0 1-3 15,0 0 0-15,0 1 1 0,0 0-9 16,-21 1 8 0,4 2 0-16,0-3-1 0,-4 4 7 15,13-2-6 1,-9 3 0-16,9-1 0 0,-13 5-6 15,-4-4 6-15,8 1 0 16,-12-3 0 0,20-5 7-1,9-1-7-15,-8 1 0 0,8-3 0 0,0 0-4 16,0 0 4-16,0 0 0 16,0 2-2-16,0-2 8 15,0 0-7-15,0 0 1 16,0 0-3-16,0 0-7 15,0 0 12-15,8 0-2 0,9 0 0 16,4 0 10-16,-13 0-8 16,9 0-2-16,-9 0 2 15,1 0-2-15,-1 0 1 16,5 0-1-16,-5 0 0 16,1 0 9-16,7 0-10 15,5 0 1 1,-4 0 0-16,8 0-4 0,13 0 7 15,0 0-3-15,-5 0 5 16,14 0 1-16,-10 0 3 16,5 0-9-16,4 0 1 15,1 0 16-15,16 0-15 16,0 0 6-16,8 0 5 16,13-2-9-16,-13-1 14 15,9 1-18-15,-5-1 3 16,5 1 5-16,-9 2-3 0,-8-3-5 15,-8 0 0-15,-1 3 8 16,-16-3-11-16,8 0 3 16,-12 3 0-16,4-5-4 15,-1 3 10-15,-3-2-6 16,4 0 0-16,8-2 5 16,-12 1-7-16,12 0 2 15,8-2 0 1,-8 0-4-16,-4 2 7 0,4-4-3 0,1 4 0 15,-10 3 7 1,-3-4-11-16,4 6 4 16,0-2 0-16,-5-1-7 15,13 0 11-15,0-2-4 0,9 2 0 16,-13 1 7-16,4-1-13 16,0 0 6-1,-8 3 0-15,4-1-9 0,-4-3 13 16,8 1-4-16,0 0 0 15,-12 1 7 1,12-3-12-16,8-1 5 16,-8 1 0-16,9-1-6 0,8 1 11 15,-9-1-5-15,1 1 0 0,0 0 7 16,-5 0-9 0,4-1 2-16,1 1 0 15,0 0-5-15,-1 2 8 16,1 0-3-16,-1 1 0 15,18-1 6-15,-10 3-9 16,1-3 3-16,13 3 0 0,-13-3-5 16,0 3 8-16,0 0-3 15,0 0 0-15,-9 0 6 16,1 0-10-16,-9 0 4 16,8 0 0-16,-12 0-7 15,5 0 3-15,-10 0-85 16,-11 0-270-16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36:24.079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110 95 143 0,'0'0'146'16,"0"0"-47"-16,0 0-12 16,0 0-34-16,0 0 5 15,0 0-14-15,0 0-28 16,-46-16 40-16,37 13 5 15,9 2-14-15,-8-3 23 16,8-2-31-16,0 4 13 16,0 2-10-16,0-3-34 15,0 3 24-15,0 0-29 16,0-2-2-16,17-1 1 16,20 3 8-16,14 0-10 0,24 0 0 15,34 0 4-15,34 0-9 16,12 0 5-16,17 0 0 15,9 0-1 1,-9 0 8-16,-9 0-7 0,-3 8 0 16,-5 0 1-1,0 0-6-15,-12-3 5 0,-17 0 0 16,4-2-3 0,-4-3 16-1,0 3-13-15,16-3 0 0,-11 3 0 0,11-1-5 16,5-2 5-16,-21 0 0 15,8 0 1-15,-8 0 11 16,-8 0-12-16,-9 0 0 0,0 0 0 16,0 0-3-16,8 0 3 15,-16 0 0 1,17 0-2-16,-9 0 7 0,-4 0-5 16,12 0 0-16,1 0 0 15,12-2-6-15,-26-1 6 16,6 0 0-16,-26 0-1 15,-13 1 9-15,0-1-8 16,-8 3 0-16,13-2 2 16,-5-1-7-16,17 3 5 15,4 0 0-15,-3 0-3 16,-6 0 15-16,-11 0-13 16,-1 0 1-16,-16 0 0 0,-9 0-6 15,-17 0 6-15,-4 0 0 16,-8 0-3-16,13 0 15 15,-14 0-14 1,1 0 2-16,21 0 0 16,0 0-8-16,-5 3 10 0,-3-1-2 15,3 1 0-15,-12-1 8 16,-4 1-12-16,-9 3 4 16,-8-4 0-16,0 1-9 15,9 0 10-15,-9 0-1 16,0-1 0-16,0-2 5 15,0 8-12-15,0 0 7 16,-42 6 0-16,-51-1-2 16,-32 0 6-16,-39 1-4 15,-17-4 0-15,-20-2 5 16,4 1-10-16,8-2 5 0,25-2 0 31,1 0-5-31,12-1 9 0,12-2-4 0,-12 1 0 16,-13 0 10-16,-37 2-15 15,-25 4 5-15,-9 1 0 16,-9 6-9 0,26-3 12-16,38 0-3 0,45 1 0 15,26-6 6-15,38-3-9 16,8 1 3-16,-8 2 0 16,-13-3-8-16,4 0 8 15,-21 1 0-15,1 2 0 16,-10-3 2-16,22 0-9 0,-12 1 7 15,28-4 0 1,9-2-6-16,9 0 10 0,8 0-4 16,-1 0 0-1,-7 0 9-15,-1 0-16 0,5 0 7 16,-5 0 0-16,1 0-6 16,-1 0 8-16,1 0-2 15,8 0 0 1,-9 0 9-16,1 0-16 0,7 0 7 15,5 0 0-15,-4 0-9 16,0-2 16-16,8-1-7 16,5 0 0-16,-5-2 7 15,13 5-12-15,4-5 5 0,-4 2 0 16,-5 0-7-16,14 1 13 16,-1-1-6-1,0 0 0-15,-4 0 9 0,4 3-18 16,0 0 9-16,-4-2 0 15,5 2-9-15,-1 0 16 16,4 0-7-16,-3 0 0 16,-1-2 10-16,0 2-20 15,-4-3 10 1,-4 3 0-16,-13 0-7 0,5 0 11 16,3 0-4-16,5 0 0 15,4 0 8-15,4 0-14 16,0 0 6-16,-4 0 0 0,13 0-2 15,0 0 8 1,-1 0-6-16,9 0 0 0,0 0 10 16,0 0-13-16,0 0 3 15,0-3 0-15,0-2-6 16,9-4 9-16,7 4-3 16,5 0 0-16,-12 2 9 15,8 3-15-15,-1-2 6 16,5-1 0-16,5 3-8 15,3-3 13-15,4 3-5 0,22 0 0 16,16 0 9 0,22 0-14-16,16 0 5 15,25-5 0-15,21 2-7 32,9-2 14-32,16 2-7 0,18 1 0 15,3-1 9 16,5 3-11 1,-13 0 2-17,-5 0 0 17,-24 0-5-17,-5 0 17 1,-3 0-12 15,-1 5 0 0,-21 6 8-15,-8-3-7-16,13-3-1 47,-22 6 0-16,1-3-7-15,-14 6 15-1,-3-1-8 17,0 0 0-1,-13-2 8 0,-4 2-17-15,4-5 9-16,-4 1 0 0,17-4-8 0,-22-3 15 0,1 1-7 0,12 0 0 15,-12-1 6-15,-4-2-12 0,3 0 6 0,1 0 0 0,-4 0-6 0,-5 0 12 0,-8 0-6 0,-9 0 0 16,1 0 8-16,-9 0-15 0,5 0 7 0,-5 0 0 0,17 2-4 0,0 7 10 0,-9-4-6 0,9 1 0 0,13 1 9 0,-5-1-18 0,9-1 9 0,4 1 0 0,-13 1-5 0,-8 2 13 0,-9-4-8 0,-16 1 0 0,-13-2 8 0,-16 2-18 16,12-1 10-16,-13 0 0 0,9 3-6 0,0 1 13 0,4 2-7 0,-5-1 0 0,10-2 5 0,3 3-12 0,-12-1 7 0,4-1 0 0,-5-1-4 0,1-3 11 0,-8 0-7 0,12 1 0 0,-5 2 4 0,1-3-12 0,-8 0 8 0,3 1 0 0,-3-4-3 15,-1 1 9-15,-8-3-6 16,0 0 0-16,0 0 3 15,0 0-11-15,0 0 8 16,0 0 0-16,-8 0 0 16,-22 0 13-16,-3 0-13 15,-5 0 0-15,-17 0 4 16,1 0-11-16,-18 0 7 16,-20 0 0-16,-4 3-9 15,-5 2 19-15,-8-3-10 16,8 4 0-16,-8-3 4 0,13 2-9 15,-22-2 5 1,-20 0 0-16,-22-3-7 0,-25 0 14 16,-12 0-7-16,-21 0 0 15,-8 0 4-15,20 0-14 16,5 0 10-16,41 0 0 16,30-6-1-16,33 1 10 15,22 0-9-15,12-3 0 16,8 2 2-16,14 3-13 15,-6 1 11-15,-7-1 0 16,-1 0-2-16,-8 1 14 16,-16-1-12-16,3 1 0 15,5 2 1-15,-1 0-11 0,18-3 10 16,-1 3 0 0,9-3-2-16,13 0 13 0,-5 1-11 15,8-1 0-15,14 0 0 16,-22 1-8-16,13-3 8 15,0-1 0-15,-13-2-2 16,0 2 9-16,-4 1-12 16,4 3 5-16,-8-1 0 15,13 0-11-15,-5 1 11 16,0 2 0-16,4-3-2 16,-3 0 7-16,-1 3-6 15,4-3 1-15,-3 1 0 16,-10-3-11-16,-7-1 11 15,-9 4 0-15,8-4 0 0,1 1 5 16,12 2-5-16,-4 1 0 16,0 2 3-16,12 0-12 15,-4 0 9-15,9 0 0 16,-5 0 0-16,5 0 10 16,-5 0-16-16,5 0 6 15,-17 0 0-15,-4 0-5 16,-5 0 6-16,-8 0-1 15,-12 0 0-15,20 0 8 16,0 0-10-16,13-4 2 16,13 0 0-16,4-2-7 15,4-5 9-15,-4 4-2 16,-5-2 0-16,5 1 10 16,-13 4-16-16,-4 1 6 15,-4 3 0-15,0 0-9 0,8 0 11 16,13 0-2-16,-13 0 0 15,22 0 7-15,7 0-9 16,-7 0 2-16,-5 0 0 16,12 0-10-16,-8 0 14 15,-4 3-4-15,-4 4 0 16,-4 1 8-16,4 5-12 16,-1-5 4-16,5 3 0 15,13-5-7-15,0-1 10 16,8-3-3-16,0 1 0 0,0 0 6 15,0 0-13 1,0 2 7-16,0 0 0 0,-9 3-12 16,9-2 17-16,0-1-5 15,0 3 0-15,0-3 6 16,0 3-13-16,0 1 7 16,0-2 0-16,17 7-9 15,12-4 14-15,5-2-5 16,-5 3 0-16,-3-3 9 15,3-3-15-15,-12-2 6 16,0 0 0-16,4-3-5 16,-5 0 9-16,1 0-4 15,12 0 0-15,-12 0 9 16,8 0-15-16,22 0 6 16,15 0 0-16,31 0-5 0,24 0 10 15,1 0-5-15,-1-3 0 16,-8 0 4-16,-29 1-11 15,-17 2 7-15,-8 0 0 16,-18-3-5-16,-3 1 9 16,-13 2-4-16,-4-4 0 15,-1 4 8-15,-3 0-14 16,4 0 6-16,-9 0 0 16,1 0-5-16,-1 0 9 15,0 0-4-15,-8 0 0 0,0 0 8 16,0 0-17-1,-8 0 9-15,-34 0 0 0,-13 0-6 16,-28 4 4 0,-6 1 2-16,-11 0 0 0,-1 1-5 15,0-2 0-15,5 2 5 16,12-3 0-16,21 2-10 16,0-5 14-16,29 3-4 15,-12 0 0-15,9 3 8 16,3-4-14-16,5 0 6 15,-9 1 0-15,13 2-8 16,0 0 13-16,-5 2-5 16,13-2 0-16,-20 2 6 15,11 4-11-15,-11-3 5 16,-1 5 0-16,13-2-9 0,-5 1-3 16,5-5 11-1,17-2-2-15,8 0 1 0,0-2-12 16,0 0 14-16,0-1-11 15,0 1 4-15,0 0 1 16,0 0 6-16,0-1 0 16,8 1 9-16,9 0-16 15,12-3 7-15,5 0 0 16,12 0-3-16,9 0 9 16,-1 0-6-16,-8-6 0 15,9 1 7-15,-22-1-11 16,5 6 4-16,8-2 0 15,9 2-9-15,16-3 18 16,9 3-9-16,12 0 0 0,-4 0 4 16,13 0-11-16,8 0 7 15,0-3 0-15,17-2-7 16,0-3 13-16,12 4-6 16,-3-5 0-16,-9 6 6 15,-17 1-11-15,0-1 5 16,-8 3 0-16,-5-3-1 15,5 3 5-15,-1 0-4 16,-11 0 0-16,11 0 8 16,-7 0-13-16,3 0 5 15,-4 6 0-15,9-1-1 16,-13 0 7-16,5-1-6 16,-14-3 0-16,14-1 9 0,-5 0-11 15,21 0 2-15,0 0 0 16,0 0-3-16,8 0 11 15,-7 0-8-15,-1 0 0 16,-13 0 7-16,-4 0-14 16,-20 0 7-16,-1 0 0 15,-16 0-4-15,-1 0 12 16,9 0-8-16,13 0 0 16,3 0 6-16,1-1-13 15,-4-3 7-15,-5 1 0 16,-8 1-4-16,0 2 10 15,-17 0-6-15,9 0 0 16,-13-3 7-16,12 3-14 16,-8-2 7-16,0 2 0 15,1-3-4-15,-14 3 10 0,13 0-6 16,0 0 0-16,1 0 5 16,7 0-13-16,-12 0 8 15,4 0 0 1,0 0-1-16,1 0 7 0,-14 0-6 15,5 0 0-15,-13 0 3 16,-4 0-9 0,-4-3 6-16,-9-1 0 0,1 0-5 15,3-2-59-15,-12-4-178 16,0-4-431-16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36:39.558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54 191 64 0,'0'0'95'15,"0"0"-18"-15,0 0-4 0,0 0 15 16,0 0-55-16,0 0 18 15,-46-35-5-15,46 33-7 16,0-1 17-16,0-3-30 16,0 1-3-16,0-1 9 15,0 2-17-15,0 1-1 16,38-3-6-16,8 3-2 16,8 3 9-16,26-2-14 15,13 2 6-15,11 0 26 16,14 0-29-16,12 0 7 0,4 0-4 15,9 0-1 1,21 0-5-16,-1 0-1 0,9 0 0 16,-17 0-1-16,-12 0 14 15,4 0-13-15,-13 0 0 16,13 0 2-16,13 0-4 16,20 0 2-16,-8-8 0 15,0 1-3-15,-8-2 8 16,-1 1-5-16,-7-3 0 15,-14 0 0-15,5 4-5 16,-29-1 5-16,-1-1 0 16,-20 4 0-16,-5-1 6 15,-4 4-6-15,-12 2 0 16,-14-2 1 0,-7 2-4-16,0 0 3 15,-1 0 0-15,1 0-1 0,-5 0 8 0,-4 0-9 16,9 0 2-16,-9 0 0 15,0 0-3-15,-12 0 3 16,-5 0 0-16,-12 0-1 16,0 0 7-16,12 0-6 15,-12 4 0-15,12 0 1 16,-4-2-5-16,5 1 4 16,3-3 0-16,5 2-1 15,-13-2 6-15,13 0-5 16,-13 0 0-16,4 0 3 15,-3 3-9-15,3-3 6 0,-12 0 0 16,12 0-1-16,-12 0 7 16,0 0-9-16,12 0 3 15,-4 0 0-15,13 0-3 16,-4 0 3-16,3 0 0 16,1 0-2-16,-4 0 9 15,-13 0-9-15,-5 0 2 16,-7 0 0-16,-9 0-8 15,8 3 8-15,13 0 0 16,-4-1-2-16,8 4 7 16,13-1-5-16,0-3 0 15,4 4 0-15,-5-3-7 0,-11-3 8 16,3 2-1-16,-12-2 0 16,-17 0 7-16,8 0-9 15,-8 4 2-15,0-4 0 16,0 2-7-16,0 3 7 15,0 0 0-15,13 3-1 16,-5 3 8-16,-8-1-8 16,9 2 1-16,-1-2 0 15,-8 6-2-15,0-4 2 16,0 3 0-16,0-2 0 16,0 4 10-16,0-4-10 15,0 0 0-15,0 6 0 16,8-3-4-16,-8 3 6 0,0-6-2 15,0-1 0 1,0 0 7-16,0-1-7 0,0-4 0 16,0-1 1-16,0-1 2 15,0-2-1-15,-8 0-2 16,0 4 0-16,-1-4 9 16,-20 3-1-16,12-1 4 15,-12 0-10-15,3 2-2 16,-20-7 0-16,-8 0 0 15,-1 0 6-15,-8 0-2 16,-8 0-4-16,-9 0 0 16,-12 0 4-16,0 0-7 15,12 0 7-15,9 0-4 16,-13 0 0-16,4 0 6 0,-12-12-8 16,-5-2 2-16,-12-1 0 15,-9-1-4-15,1 2 9 16,-9 4-5-1,9-4 0-15,-1 1 4 0,9 2-8 16,8-2 4-16,9 5 0 16,-4 5-5-16,-5-2 8 15,-8 5-3 1,-9-3 0-16,-8-3 7 16,0 2-11-1,17 1 4-15,9 0 0 0,12 3-4 0,12 0 10 16,-4 0-6-16,17 0 0 15,-8 0 0-15,-13 0-9 0,13 0 9 16,-1 0-10-16,1 0 7 16,4 0-15-16,-4 0 18 15,-1 0-12-15,-20 0-7 16,12 0 12-16,-12 0-6 16,12 0 2-16,17 3 10 15,0 2 1-15,17 0 1 16,8 1-1-16,-4 2-2 15,5-3-4-15,-9 0 6 16,-1 1-17-16,5-3 17 16,-12 2-16-16,16 0 7 15,5 2 0-15,-5 0 16 0,0-5-11 16,13 1 4-16,4 2 0 16,-4 1-5-16,8 1 7 15,-4 4-2-15,-4 5 0 16,-13 1 2-16,4 4-8 15,-12 3 6-15,0-3-9 16,21-2 5-16,4-7-17 16,4-8 21-16,17 2-5 15,-8-4 10-15,-1-2-14 16,-12 2 9-16,5 1 0 16,-1-3 3-16,-13 3-1 15,5 0-2-15,-12-3 0 16,11 0 6-16,5 0-6 0,-4 0 0 15,0 0 0 1,-4 0-2-16,12 0 8 0,-12 0-6 16,3 0 0-16,-3 0 2 15,4 0-7-15,-13 0 5 16,13 0 0-16,16 0-4 16,-3 0 8-16,12 0-4 15,0 0 0-15,0 0 4 16,0 0-9-16,0 0 5 15,0 0 0-15,0 0-4 16,0 0 8-16,0 0-4 16,0 0 0-16,0 0 0 0,0 0-8 15,0 2 7 1,0 7 1-16,0-5-3 0,12 5 11 16,5 2-8-16,0-3 9 15,4-3-8-15,-4 3 16 16,0-4-17-16,4 3 0 15,-13-2 4-15,9-3 4 16,-17 4-8-16,8 0 0 16,1-1 4-16,-1-2-6 15,5 4 2-15,3-1 0 16,1-1-5-16,12 3 8 16,-3-6-3-16,28 3 0 15,1 4 7-15,8-3 6 16,0 5 2-16,8-4 1 15,-4-1 1-15,4-4-12 0,-8 1 3 16,17-1-4-16,12-2 2 16,9 4 4-16,4-4-9 15,12 0-1-15,14 0 4 16,-6 0 5-16,-7 0-9 16,8 0 0-16,-17 0 5 15,0 0 0-15,0 0-5 16,-4 0 0-16,-13 0-1 15,9-4 7-15,-13-1-6 16,13 0 0-16,-9-1 6 16,5 2-7-16,3-5 1 15,-7 1 0-15,-5-3-4 0,-4 1 10 16,4-2-6 0,4 0 0-16,-12-5 7 15,21 3-10-15,-13-1 3 0,12 2 0 16,-7 2-2-1,-5 1 7-15,4-1-5 0,-12 2 0 16,-9 5 4-16,-8-2-6 16,-8 2 2-1,-1-3 0-15,-8 4-2 0,0-2 8 16,-12 5-6-16,21-2 0 16,-1-1 0-16,9 3-3 15,4 0 3-15,-16 0 0 16,3 0-1-16,-8 0 4 0,-8 0-3 15,-13 0 0 1,5 0 4-16,-14-3-5 0,1 3 1 16,4 0 0-16,-4 0-8 15,0 0 13-15,20 0-5 16,1 0 0-16,4 0 6 16,13 0-9-16,-9 0 3 15,-8 0 0-15,-13 0-5 16,4 0 11-16,-12 0-6 15,0 3 0-15,4 0 2 16,4-1-8-16,-8 3 6 16,20-2 0-16,-11 5-4 15,20 1 12-15,0-5-8 0,-8 2 0 16,-5-1 0-16,-3-5-7 16,-14 3 7-16,-16 0 0 15,9-3-3-15,-9 0 9 16,0 0-6-16,0 0 0 15,0 3 4-15,8-3-13 16,1 2 9-16,3 0 0 16,-3 2 0-16,7-4 6 15,-16 2-6 1,17-2 0 0,-4 3 4-1,-13-1-9-15,0-2 5 16,0 0 0-16,8 0-3 0,-8 3 9 15,9-3-6 1,-1 6 0 0,0-5 1-16,-8 6-9 15,17-2 8 1,4 0 0-16,-13 1-2 16,9 2 8-16,-8-6-6 31,3 3 0-16,5 1 3-15,-17 2-12 0,8-2 9 0,-8 1 0 16,9 2-3-16,-1-1 8 16,1-1-5-1,3-1 0-15,-3-1 0 16,-9-2-4 0,8 2 6-16,-8-3-2 15,8 1 0-15,-8 1 4 16,0-4-5-1,0 2 1-15,0 0-3 32,0 1-1-32,0 0-4 15,0 0 8-15,0 2 0 0,0-5 7 0,0 2-6 0,0 2-1 0,0 0-14 0,0-1 13 0,-16 3-10 0,-22-1 11 0,-17-2 17 0,-16 2-17 0,-30 0 0 0,-8-5-1 0,13 0 9 0,-5 0-16 16,21 0 14-16,5 0-6 16,-5 0 0-16,0 0 4 15,-12 0-7-15,-9-3 3 16,-8 3 0-16,-8 0-7 0,-9 0 0 15,0 0 7 1,8 0 0-16,9 0 0 0,21 0-2 16,-4 0 2-16,0 0-7 15,3 0 6-15,-20 0-11 16,9 0 10 0,-18 0-1-16,1 0 1 0,-1 0-1 15,1 0 3-15,-1 0 0 16,9 0-4-16,13 0 7 15,-5 0-3-15,0-2 0 16,0-1 5-16,5-2-5 16,-5 0 0-16,9-1 1 15,21 1-7-15,-1-1 8 16,18 4-2-16,-1 2 0 0,1 0 4 16,-1 0-4-16,9 0 0 15,-4 0 0-15,-5 0-11 16,1 0 10-16,-1 0-8 15,-8 0 0-15,8 0-1 16,9 2 6-16,9 4 4 16,3-4 0-16,-4 1-7 15,0 5 7-15,-4 0 0 16,-4 0 0-16,-8 3-14 16,8-3-7-16,-1 0-5 15,14-3 0-15,-13 1 20 16,0-1-8-16,-1 0 5 15,5 1 0-15,5-4 9 0,-1 1-6 16,4-3 6-16,-3 0-3 16,3 0 2-16,-4 3 2 15,1-3 3-15,3 3-4 16,-4-1 3-16,0 0-4 16,5 1 1-16,-5 0 0 15,13 2-3-15,-4-2 7 16,12 0-4-16,-13 0 0 15,14-1 4-15,-10 1-4 16,-3-3 0-16,4 0 0 16,4 0-4-16,4 0 9 15,9 0-5-15,-1 0 0 0,-7 0 5 16,3 2-10 0,-12 6 5-16,-5-2 0 0,14 2-5 15,-1-3 9-15,8-3-4 16,-3-2 0-16,12 0-2 15,0 0-4-15,0 3-4 16,0 3-7-16,0-3 9 16,12 5 12-16,14-4-4 15,3 2 0-15,5-3 4 16,3 2-1-16,-11-2-3 16,11-3 0-16,-12 3-1 15,13-3 5-15,-13 0-4 16,13 0 0-16,8 0 3 0,0 0 6 15,9 0-7 1,8 0 2-16,8 0 18 0,9 3-21 16,4 0 6-16,-4-3 4 15,-17 1-9-15,8 2 10 16,-17 0-12-16,9 0 0 16,-8-3 5-16,20 0 1 15,-3 0-6-15,16 0 2 16,21 0 3-16,0 0 11 15,17 0-11-15,-9 0 5 16,1 0 15-16,-1-6-20 16,-7 3 10-16,-1 2-13 15,-9-2 4-15,1 0-1 16,-13 3-5-16,13-3 0 0,-13 0 0 16,-4 1 8-1,-4-1-8-15,4 0 0 0,-5 0 4 16,1 0-10-16,4 3 6 15,-4-4 0-15,-9-2 0 16,5 4 4-16,3-3-4 16,5 1 0-16,-4 1 7 15,-9 3-10-15,1 0 3 16,-5 0 0-16,-4 0-4 16,8 0 8-16,0 0-4 15,13 0 0 1,4-2 6-16,-8 0-8 0,12-1 2 15,-20 0 0-15,12 3-5 0,-13-2 10 16,-17 2-5 0,1 0 0-16,-9 0 2 0,-4 0-3 15,4 0 1-15,0 0 0 16,1 0-2-16,-5 0 7 16,4 0-5-16,0-3 0 15,-8 3 4-15,-22-2-9 16,1-2 5-16,-8 4 0 15,-9 0 1-15,12-2 7 16,-12-4-8-16,0 4 5 16,0-3-1-16,0-4-8 15,0-2 3-15,-12-2-10 0,-30 0 8 16,-5 2 5-16,-24-2-3 16,-30 0 1-16,-16-1-8 15,-30-2 1-15,-33 5-21 16,-34-5 4-16,-13 5 5 15,1-2-4-15,-9 2 0 16,0 7 6 0,8-2-8-16,-8 6 9 0,-8 0-27 15,3 0 5-15,6 0 9 16,28 0-1-16,34-2 25 16,17 2 1-16,37-3 8 15,17 3-4-15,5-4 3 16,12-1-2-16,13 1 4 15,25-2 2-15,20-2-2 16,10 5 12-16,16-2-11 0,0 0 18 16,0-2 1-16,0 3-23 15,33-7 5-15,13 2 0 16,9 2 3-16,16-3-1 16,13-1-5-16,21-3 22 15,12-2-25-15,22 3 0 16,12 2 21-16,42-2-20 15,13 2 7-15,-5-2-5 16,-12-1 2-16,-26 4-3 16,-28-6-3-16,-26-1 0 0,-29 4 13 15,-18 2-12 1,-15 1 13-16,-26 5-10 16,-13-3 1-16,-8 5 4 0,0-1-9 15,0 4 1-15,0-1-1 16,0-2-1-1,0 0 1-15,-8 1 14 0,-5 2-13 16,-12 0-1-16,8 0-3 16,-21 0-62-1,-8 2-144-15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02:06.47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15 133 258 0,'0'0'233'16,"0"0"-40"-16,0 0-23 0,0 0-28 16,0 0-5-16,0 0-19 15,0-113-58-15,0 107 21 16,0 3-35-16,0 1-18 15,0 2 16-15,0 0-44 16,0 0 18-16,0 0-18 16,0 16-2-16,0 21-4 15,0 20 6-15,0 5 0 16,0 6-4-16,0 3 13 16,0-3-9-1,0 0 0-15,0-3 7 0,0-12-14 16,0-7 7-16,0-12 0 15,-14-11-6-15,14-12 14 16,0-6-8-16,0-5 0 0,0 0 8 16,0 0 1-16,0 0-9 15,0-2 0-15,0-24 9 16,0-8 0-16,0-2-9 16,0-4 0-1,14 0 7-15,4 7-13 0,-1 5 6 16,-8 1 0-1,13 13-6-15,-13 1 10 0,9 4-4 16,-9 6 0-16,22 0-8 16,-13 3 1-16,13 0-2 15,-13 0-1-15,-1 0 4 16,6 11-17-16,-14 9 14 0,-9 5 3 16,0 1-15-16,0 3 18 15,-23-4-9-15,-3-4 12 16,-5-5-13-1,4-5 23-15,18 0-10 0,0-5 0 16,0-3 4-16,-4 0-11 16,4 2 7-16,0-2 0 15,0 0-3-15,9 3 14 16,0-4-11-16,0 2 0 16,0 1-2-16,0 6-8 15,0 3 10-15,18 3 0 16,31 6-3-16,-9 0 11 15,18-1-8-15,-14-4 0 16,14-4 5-16,-18-6-10 0,-5-8 5 16,-3 0 0-16,-24 0-1 15,1 0-11 1,-9-5-88-16,0-19-80 16,0 2-81-16,0 0-88 0</inkml:trace>
  <inkml:trace contextRef="#ctx0" brushRef="#br0" timeOffset="285">655 300 404 0,'0'0'226'0,"0"0"-72"16,0 0-31-16,0 0-20 15,0 0-42-15,0 0 1 16,-49-40-40-16,98 35-9 16,-1-1-5-16,28 1-1 15,-9 1-1-15,8-1-6 16,5 2 1-16,-13 3-11 16,-1 0-23-16,-30 0-123 15,-23 0-83-15,-13 6-155 16</inkml:trace>
  <inkml:trace contextRef="#ctx0" brushRef="#br0" timeOffset="446">663 467 248 0,'0'0'192'0,"0"0"-67"0,0 0-30 0,0 0 1 16,0 0-36-16,240 12-31 15,-173-12-9 1,-9 0-20-16,-18 0-2 0,-23 0-37 16,-8 3-269-16</inkml:trace>
  <inkml:trace contextRef="#ctx0" brushRef="#br0" timeOffset="28249">1556 343 139 0,'0'0'140'0,"0"0"1"16,0 0-39-16,0 0 31 15,0 0-19-15,0 0-24 16,0 0 17-16,0 0-29 16,-22 0 15-16,22 0-13 0,0 0-31 15,0-15 2 1,0-5-27-16,0-3-6 0,22-4-14 16,-4-1 4-16,9 2-8 15,4 5 0-15,-13 5-1 16,13 11-12-16,-13 5 13 15,-1 0 0-15,6 0-9 16,-6 11 5-16,1 17-1 16,4 3 4-16,-22 6-19 15,0 0 13-15,0 2-10 16,0 4 16-16,-31 0-10 16,-4-4 10-16,4-2-2 15,13-15 3-15,9-9-4 16,9-9-4-16,0-4 10 0,0 0-2 15,0-11 2-15,35-23 7 16,5-11-9-16,18-2 0 16,0-3 6-16,0 5-8 15,-1 8 2-15,-21 6 0 16,4 6-2-16,-13 11-1 16,4 8 2-16,-22 6 1 15,8 0-6-15,6 0-6 16,-6 20 12-16,-8 14 0 15,0 0-7-15,-9 5-6 16,0 1 12-16,0 2-11 16,0-5-22-16,0 3 20 15,0-6-26-15,-9-3-16 16,9-3-40-16,0-5-87 16,0-9-43-16,0-8-147 0</inkml:trace>
  <inkml:trace contextRef="#ctx0" brushRef="#br0" timeOffset="28468">2245 422 161 0,'0'0'183'0,"0"0"-73"15,0 0-22-15,0 0-56 0,0 0 2 16,0 0-21-1,0 0-7-15,209-43-3 0,-160 43-3 16,0 0-13-16,-23 0-35 16,5 0-376-16</inkml:trace>
  <inkml:trace contextRef="#ctx0" brushRef="#br0" timeOffset="28790">2676 76 255 0,'0'0'181'16,"0"0"-49"-16,0 0-4 16,0 0-28-16,0 0-22 15,0 0-39-15,18-51 4 16,-18 51-18-16,0 0-16 0,9 0-18 15,-9 6 9-15,13 19 0 16,-4 13-1-16,-9 7 8 16,0 3-7-16,9 9 0 15,-9 2 16-15,0 6-17 16,0 6 1-16,9 3 0 16,-9-1-6-16,17-5 6 15,-8-6-7-15,14-16-71 16,-23-14-189-16,0-14-308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36:48.293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94 179 279 0,'0'0'197'0,"0"0"-84"0,0 0 4 16,0 0-7-16,0 0-42 16,0 0 0-16,0 0-2 15,-30-38-38-15,22 38 16 16,-1-2-18-16,9-2-9 15,-8 4 14-15,8 0-27 16,0 0 15-16,0 0-17 16,0 0 6-16,0 0-15 15,0 0 7-15,17 0 0 16,21 0-2-16,16 0 7 0,17 0-5 16,17 0 0-16,22 0 2 15,28 0 0-15,13 0-2 16,30 0 0-16,-9-4-1 15,8-7 3-15,-8-2-2 16,0 2 0-16,0 0 2 16,0 0-5-16,-17 6 5 15,-20-1-2 1,3 6 0-16,-12 0 4 16,-9 0-4-16,9 0 0 0,-8 0 3 15,-1 0-9-15,1 0 6 16,-9 0 0-16,0 6-1 15,9-6 5-15,-9 0-4 0,8 0 0 16,-8 0 4 0,9 0-8-16,-22 0 4 0,13 0 0 15,-16 0-1-15,-14 0 4 16,-16 3-3-16,-8-1 0 16,-9 1 1-16,-21 0-5 15,5-3 4-15,-14 0 0 16,5 0 0-16,4 0 3 15,-8 0-3-15,21 0 0 16,0 0 4-16,-5 0-9 16,5 0 5-16,-4 0 0 15,-5 0-1-15,-12 0 5 0,-17 0-4 16,0 0 0 0,0 0 3-16,0 0-5 0,0 0 2 15,0 0 0-15,0 0-2 16,0 0 10-16,0 0-8 15,0 0 0-15,0 0 0 16,-9 0-6-16,9 0 6 16,0 0 0-16,0 0-3 15,-8 0 7-15,8 0-4 16,-8 0 0-16,-1 0 2 16,-3 0-4-16,12 0 2 15,0 0 0-15,0 0 1 16,0 0 5-16,0 0-6 0,0 0 0 15,0 0 3 1,0 0-10-16,0 0 7 0,0 0 0 16,0 0-6-16,12 0 9 15,5 0-3-15,17 0 0 16,3-6 1-16,18-2-5 16,-9 1 4-16,9-2 0 15,-9-2 2-15,-4 7 1 16,4-5-3-16,-17 4 0 15,-4-1 4-15,1 4-8 16,-14 2 4-16,5 0 0 16,0-3-1-16,12 3 7 15,-12 0-7-15,21 0 1 0,-5 0 0 16,13 0-3-16,1-2 3 16,-1 2 0-16,-13 0-3 15,5 0 8-15,-21 0-5 16,0 0 0-16,-5 0 0 15,-12 0-1-15,0 0 1 16,0 0 0-16,0 0 0 16,0 0 7-16,9 0-11 31,-1 0 4-15,9 0 0 15,12 0-5-16,-20 0 7 1,7 0-2 15,-7 0 0-31,3 0 2 47,-12 0-2-16,0 0 0-31,0 0 2 0,0 0 1 16,0 0 1 0,0 0-4-1,0 0 0 17,9 0 1-32,-1-3-6 15,0 3 2 16,1 0 3-15,-1-3-1 0,1 3 2-1,-9-2-1-15,0 2 0 47,0 0 5-31,0 0-2-16,0 0-3 0,0 0-1 0,0 0-6 31,-17 0 2-15,-17 0 5 15,-3 0 0 0,-10 0 3-15,-7 2-5-1,8 6 2 1,-9 3 0-16,-8-3-3 0,-17 5 5 0,-20 1-2 0,-18 2 0 0,-16 0 2 0,-30 3-2 0,-8-1 0 0,-8-2 0 0,-1 6-4 0,1-9 9 0,8 1-5 0,17-4 0 0,12-1 1 0,26-2-4 0,-9 1 3 16,4 3 0-16,-12 2-4 0,-9-2 4 0,-4 6 0 0,5-10-3 0,3 1 7 0,22 0-5 15,-9-6 1-15,25 4 0 0,-4-6-2 0,4 0 4 0,-8 0-2 0,0 0 0 0,-8 0 1 0,-17 0-7 0,-5 0 6 0,5 0 0 0,16 0-8 16,39 0 7-16,16 3 1 0,25-3 0 0,8 0 5 0,14 0-5 0,7 0 0 0,-16 0 0 0,4 0-3 0,4 0 4 0,-12 0-1 0,-5 0 0 0,-3 0 2 0,-9 0-6 0,12 0 4 0,-4 0 0 0,5 2-6 16,-14 4 8-16,10-1-2 0,20-3 0 0,-12 1 2 0,20 0-7 0,9 0 5 0,0-3 0 15,0 0-5-15,0 0 6 16,0 1-1-16,0-1 0 15,0 0-4-15,0 0-3 16,0 4 3-16,0-1 4 16,0 2-5-16,9-2 8 15,-9-1-3-15,0-2 0 16,0 0 4-16,0 0-7 16,0 0 3-16,0 0 0 15,0 0-5-15,0 0 1 16,-9 0-2-16,-24 0 0 15,-14 0 0-15,1 0 6 0,-8 0-12 16,-1 3 12 0,22 1-4-16,3 0 6 0,22 2-2 15,-1-4 0-15,9-2 6 16,0 5-10-16,0-2 4 16,0-3 0-16,0 3-7 15,0-3 1-15,0 3 4 16,0-1 1-16,0 4-1 15,17-1-3-15,0-2 5 16,12 0 0-16,5-1 2 0,4-2 3 16,8 0-5-1,8 0 0-15,1 0 2 0,8 0-2 16,0 0 0-16,-9-2 0 16,1-1-1-16,-9 0 3 15,4 0-2-15,5 1 0 16,12-1 0-16,13 3-2 15,0 0 2-15,3 0 0 16,6 0-4-16,11-3 8 16,-20 1-4-16,12 2 0 15,-12 0 1-15,-4 0-4 16,-13 0 3-16,-1 0 0 16,-15 0 0-16,-5 2 2 15,12 1-2-15,9 2 0 16,21-5 1-16,13 3-3 15,3-3 2-15,1 0 0 16,-13 3-1-16,-33 0 4 16,-26 2-3-16,-21-3 0 15,-8-2-9-15,0 3 9 0,-46 0-33 16,-34-1 30-16,-29 4-21 16,-8-3-9-1,-9-1 25-15,-21 3 3 0,4 1 5 16,-20-1-4-16,-1 5 4 15,-8-1 0-15,-8 2 0 16,-1-4 5-16,26 1-5 16,21-2 0-16,41-1 4 15,31-1-7-15,20-3 3 16,-5 5 0-16,18-4-5 0,4 4 10 16,-5-1-5-16,14 1 0 15,7-1 3-15,-7 0-7 16,3 2 4-16,-4-3 0 15,0 2-4-15,1-2 9 16,-5 2-5-16,4-1 0 16,0 1 3-16,4-1-6 15,5-3 3-15,8 1 0 16,0-3-2-16,0 3 5 16,0-3-5-16,-17 0 2 15,9 3 0-15,-9-1 0 16,-4 4 0-16,13-3 0 15,-9-1-4-15,17 1 8 0,-8-3-4 16,8 0 0 0,-13 3 3-16,5-1-10 0,8 1 7 15,-9-1 0-15,9-2-3 16,0 3 3-16,0-3 0 16,0 3-2-16,0 0-7 15,0 5 6-15,0-3 2 16,17 3 1-16,4-4 1 15,-4 3 7-15,0-2-8 16,20 0 0-16,1 1 2 16,4-1-2-16,34-5 0 15,12 0 0-15,21 0 0 0,25 0 3 16,4-2-3-16,-12-7 0 16,-8 4 7-16,-17 5-10 15,-22-2 3-15,14-1 0 16,3 3-1-16,22 0 7 15,20-3-5-15,34-1-1 16,0-3 1-16,17 2 1 16,-25 0 0-16,-13 5-2 15,-25 0 0-15,-17 0 8 16,-17 0-8-16,-12 0 0 16,4 0 2-16,-5 0-1 15,14 0 0-15,-14 0-1 16,14 0 0-16,-5 0 3 0,4 0-3 15,-4 0 0 1,4 0 1-16,-3 0 2 0,3 0-3 16,-21 0 0-16,-8 0 0 15,0 0 4-15,-17 0-4 16,0 0 0-16,-8 0 0 16,4 0-2-16,4 0 2 15,17 0 0-15,-8 0-2 16,8 2 6-16,-9-2-4 15,1 0 0-15,-9 0 2 16,0 0-5-16,-12 0 4 16,20 0-1-16,-8 0 0 15,1 0 7-15,-1 0-7 16,-13 0 0-16,13 0 1 0,1 0-2 16,-14 0 1-16,13 0 0 15,0 0-1-15,-8 0 2 16,-13 0-1-16,1-5 0 15,-5 5 4-15,-13-4-6 16,0 4 2-16,22 0 0 16,-22 0 0-16,17 0 3 15,-4 0-3-15,4-1 0 16,-8-2 3-16,13 3-5 16,-14-3 2-16,14 0 0 15,-13 3-1-15,-9-2 7 16,0-1-5-16,1 3-1 15,-9 0 3-15,0 0 2 16,8 0-4-16,-8-2 7 16,13 2 6-16,-13-3-10 0,16-2-4 15,-7 2 0-15,-1-3 2 16,1 4-4-16,-9 2 2 16,0 0 0-16,0 0-1 15,0 0 9-15,0 0-8 16,0 0 5-16,0-3-4 15,0 0 20-15,0 3-19 16,0 0-1-16,0 0 2 16,0 0 3-16,0-3-4 15,0 3-1-15,0-2 1 0,0-6 4 16,0 5-6 0,0-5 0-16,0-2-1 0,0-1 4 15,-9-8-3-15,-16-1 0 16,4-4-2-16,-12-4-2 15,3 2 4-15,-3-4 0 16,-5 1-1-16,4 5 1 16,-12 0-2-16,-8 4 2 15,-1 2-11-15,-8 4 9 16,-8 7-14-16,-13-2 14 16,13 8 0-16,8 1-12 15,8 0 14-15,38 0 0 16,5 0-3-16,12 0 2 0,0 0-9 15,0 1 8 1,0 5 0-16,29 2-2 0,5-3 4 16,12 0 0-16,-8-2 0 15,8-3 0-15,-13 3 1 16,-3-3-1-16,-14 0 0 16,1 0 4-16,4 0-4 15,4 0 0-15,21 0 0 16,-8 0-2-16,13 0 2 15,-14 0 0-15,1 0 0 16,-21 0 5-16,-9 0-6 16,-8 0 1-16,0 0-4 15,0 0 2-15,-25 0-13 0,-21 0 15 16,-17 0 0-16,8 3 2 16,1-1 0-16,8 1-2 15,12 3 0-15,5 1-3 16,-5-1 4-16,13 5-2 15,-4-1 0-15,17 4-90 16,-5-1-87-16,5 0-283 16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36:54.524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423 375 199 0,'0'0'115'16,"0"0"-37"-16,0 0 12 0,0 0-28 16,0 0 7-16,0 0-10 15,0 0-37-15,-117-8 15 16,109 5-14-16,-13 0 10 15,12 3-4-15,9 0-18 16,-8-2 6-16,8 2-6 16,0 0-9-16,0 0 6 15,0 0-7 17,0 0 3-32,0 0 3 15,0 0-4 16,0 0-6-31,8 0-1 0,30 0 4 0,25 0 5 16,25 0-3-16,34 0-2 0,20 0 12 0,30 0-10 0,0 0 2 16,17 0 4 265,-17 0-6-281,0 0 0 0,-8-3 1 0,-30 1 4 0,-16-1-2 0,-9 3-1 0,8 0-1 0,9 0-2 0,13 0 1 0,3 0 6 0,5 0-8 0,-13 0 4 0,-8 0 6 0,-8 0-9 0,8 0 4 0,-17 0-1 0,0 0-3 0,-8 0 10 0,-13 0-10 0,-4-6 0 0,-5 4 0 0,-7 2 6 0,12 0-7 0,-22 0 0 0,10 0 1 0,-18 0-2 0,1 0 1 0,-1 0 0 0,-7 0 1 0,-14 0 3 0,5 0-3 0,0 0-1 0,-5-3 1 0,-3 3 0 0,3 0-1 0,-12 0 0 0,-4 0-1 0,0 0 1 0,4 0 0 0,4-3 2 0,4 0 2 16,-12 3-3-16,0-2 2 15,0 0-1-15,4 2 7 16,4-3-7-16,4 0 3 15,5 3-5-15,-5-3 1 16,-4 3-4-16,-16-2 5 16,3 2-2-16,-3 0 1 15,-9-3 3-15,0 3-4 16,0 0 0-16,0 0 3 16,0 0 0-16,0 0-1 15,0 0-1-15,0-3 13 16,0 3-5-16,0-3 15 15,0-5-12-15,-9 1-11 0,-28-2-2 16,-1 4-3-16,4 2 1 16,-20 1-3-16,7 0 8 15,10 2-2-15,3 0 0 16,-4 0 0-16,13 0-3 16,-21 0 4-16,8 0-1 15,-8 0 0-15,13-7-1 16,-5 2 1-16,13 0 0 15,-5 0 3-15,13-3-5 16,1 2 2-16,-5 4 0 16,21 2 0-16,0 0 0 15,0-3-2-15,37-2-19 0,35-6 21 16,20-6-4-16,17 0 4 16,-12-2 0-16,-5 0 0 15,-12 3 8-15,-17 0-8 16,4 2 0-16,-25 4 0 15,4-1 0-15,-8 5 0 16,-13 1 0-16,4 5 0 16,-12-2 2-16,8 2-2 15,5-3 0-15,16 3 0 16,-13-3-1-16,13 1 1 16,-16-1 0-16,-5 0 1 15,-17 0 3-15,-8 3-3 16,9 0-1-16,-9 0 1 15,0 0 8-15,0 0-8 16,0-2 1-16,0 2 0 0,0 0 4 16,0 0-6-16,8 0 0 15,5 0-9-15,-5 0 7 16,1 0 0-16,-1 0 4 16,0 0-4-16,-8 0 7 15,0 0-4-15,0 0-1 16,0 0 1-16,0 0-2 15,9 0 1-15,-9 0 0 16,0 0 5-16,12 0 0 16,5 0-5-16,-9 0 0 15,1-2 1-15,8-2-1 16,-5 2 3-16,-3-3-3 0,7 2 1 16,1-3 3-16,4 2-4 15,-4-2 0-15,12 3-2 16,-12-2-2-16,0 5 4 15,-9 0 0-15,-8-3 0 16,9 3 0-16,3 0 0 16,-3 0 0-16,-1-3 0 15,0 3-4-15,-8 0 4 16,9 0 0-16,-9 0 1 16,0 0 2-16,8 0-3 15,-8 0 0-15,0 0 0 16,0 0-4-16,0 0 4 15,0 0 0-15,0 0 0 16,0 0 0-16,0 0-2 0,0 0 2 16,0 0-10-16,-42 0 10 15,-21 0 2-15,-29 0-2 16,-34 0 0-16,0 6 5 16,-29 2-7-16,-9 0 2 15,1-3 0-15,-9-2-2 16,0 2 5-16,0-2-3 15,12-3 0-15,-12 2 5 16,0 2-5-16,-8-4 0 16,8 2 2-16,0 0-4 15,0 4 3-15,16 2-1 0,22 0 0 16,25-3 4-16,17 1-4 16,12-1 0-16,9 0 0 15,-13 0-5-15,4 4 7 16,-4-4-2-16,4-2 0 15,1 2 2-15,3 0-3 16,5-2 1-16,8 0 0 16,8-1-1-16,9 1 2 15,4 0-1-15,-12 2 0 16,-9 0 2-16,-4 1-3 16,16-4 1-16,-16 4 0 15,4-3-3-15,9-1 5 16,12 1-2-16,-5-3 0 15,18 2 3-15,4-2-7 16,-4 0 4-16,12 4 0 16,-8-4 0-16,4 2 0 0,-13 0 0 15,-4 4 0-15,-8-1 3 16,4 1-3-16,-4-2 0 16,0-4 0-16,0 0-2 15,12 0 4-15,-4 0-2 16,13 0 0-16,-4 0 4 15,4 0-5-15,-13 0 1 16,13 0 0-16,-5-1-2 16,5 1 2-16,13 0 0 15,-5 0-1-15,8 0 2 16,-7 0-4-16,3 0 3 0,5 0 0 16,-1 0-3-16,1 0 4 15,-1 0-1-15,1 0 0 16,-13 0 1-16,4 1-4 15,0 8 3-15,-20 2 0 16,12-3-2-16,-5-3 4 16,13 0-2-1,17-2 0-15,-8-3 1 0,8 3-5 16,0-3 4-16,0 3 0 16,-8 2-4-16,8 3 7 15,-13-1-3-15,-4 4 0 16,9 0 2-16,-9 0-3 15,-4-1 1-15,4 1 0 0,9-2-2 16,-9 1 1 0,5 1 1-16,-14 2 0 0,18 3 1 15,-21 0-1-15,29 0 0 16,-9 2 0-16,1-1-3 16,-1-1 5-16,9-5-2 15,0-3 0-15,-8 0 2 16,8-3-3-16,0 0 1 15,-8 1 0-15,8 2-2 16,0-6 4-16,0 3-2 16,0-5 0-16,0 0 0 15,0 0 0-15,0 0 0 0,0 0 0 16,0 3-3 0,0 0 4-16,0 0-1 0,0 2 0 15,0 4 3-15,25-2-1 16,13 4-2-16,16-2 0 15,43-2 5-15,28-4-1 16,48-3-1-16,28 0 10 16,5 0-10-16,3 0 13 15,-20-3-16-15,-25-3 3 16,-1 2 5-16,-37-2-6 16,9 1 6-16,-5-1 0 15,4 2-7-15,21-3 8 16,17 0-6-16,-12-2 0 0,12 1 3 15,-25 1-3 1,-22 2 2-16,-15-7-2 0,-10 5 3 16,-12-2 7-16,-4 1-10 15,-12 3 3-15,-9 0 0 16,-1 1-6-16,10 2 6 16,-1 2-6-16,5 0 2 15,12 0 0-15,12-2 0 16,1-1-2-16,-13 3 1 15,-16 0 5-15,-5 0-8 16,-17 0 2-16,-12 0 0 16,0 0 6-16,-13 0-3 0,4 0-3 15,-4 0 9 1,13 0-9-16,-13 0 13 0,13 0-9 16,-13 0 0-16,13 0 6 15,-21 0-6-15,12 0 4 16,-12 0 1-16,0 0-9 15,4 0 10-15,-4 0-8 16,20 0 1-16,-3 3 4 16,12-3-7-16,9 2 3 15,-1-2 2-15,1 6-3 16,-1-3 3-16,-20 1-5 16,-5-1 3-16,-12 0-2 15,0-3-1-15,-5 3 0 16,-12-3-2-16,0 0 7 15,0 0-8-15,0 2 3 0,0-2 0 16,9 0-3-16,-1 4 3 16,0-2 0-16,1 3 1 15,-1-2 1-15,-8-3-2 16,13 2 0-16,-13-2 0 16,8 3-4-16,-8-1 2 15,0 5 1-15,0-2 0 16,0 2-4-16,0-2 5 15,9 7 0-15,-9-5 2 16,8 4 5-16,0 0-7 16,-8-2 0-16,9-2 0 15,-9 3 6-15,8-2-5 0,5 3-1 16,-5-2 1 0,-8 1-3-16,9 1 2 0,-9-1 0 15,0-3 0-15,8 0 5 16,-8-4-5-16,0 2 0 15,0-3 1-15,0-2 1 16,0 4-2-16,8-2 0 16,-8-2-1-16,0 3 4 15,0-1-7-15,0-2 4 16,0 0 0-16,0 3 3 16,0-3-1-16,0 0-2 15,0 0 5-15,0 0-2 16,0 0-2-16,-8 0 0 0,-30 0 0 15,-25 0 3 1,-16 0-4-16,-14 0 0 0,-12 0-1 16,-4 0 0-16,0 0 1 15,17 0 0-15,4 0 4 16,4 0-6-16,-4 0 2 16,4 0 0-16,-4 0 0 15,-13 0 0-15,-8 0 0 16,-9 0 0-16,9 0 3 15,-8-3-10-15,20 3 8 16,5 0-1-16,12-2 0 16,-4-3 5-16,-4-4-5 15,-4 1 0-15,-9 0 0 16,13 3-3-16,-13 0 3 0,13 5 0 16,4 0-1-16,13 0 2 15,8 0-3-15,8 0 2 16,9 0 0-16,0 0-1 15,4 0 1-15,-4 0 0 16,0 0 0-16,-9 0 1 16,1 0-1-16,-1 0 0 15,-8 0 0-15,0 0-6 16,9 0 6-16,8 0 0 16,4 0-2-16,4 0 2 15,0 0-2-15,13 5 2 16,-13-3 0-16,5 4-4 15,-13-5 1-15,-1-1 3 16,1 4-4-16,-8-4 4 0,20 0-1 16,5 0 1-16,-5 0-1 15,5 0-5-15,12 3 6 16,-12 0 0-16,-5-1-4 16,5 1 9-1,-17-3-6-15,12 0 1 16,-12 0 0-16,0 0-1 0,12 0 1 15,-4 0 0-15,13 0-2 16,-13 0 3 0,9 2-1-16,-5 2 0 0,5 1 0 15,-4 0-5-15,-5 0 5 16,21-2 0-16,0 0 0 0,-4-3 5 16,13 0-5-16,-9 0 0 15,-4 0 1-15,-4 0-3 16,16 3 2-16,9-3 0 15,-8 0-1-15,8 0 2 16,0 0-3-16,0 0 2 16,0 0-3-16,0 0-2 15,0 0 2-15,0 0-1 16,0 0 2-16,-12 2-30 16,3 1 12-16,-8-1 20 15,9-2-17-15,0 3 16 16,-1-3-8-16,9 0 9 15,0 0-1-15,0 0 2 16,0 0-3-16,0 0 2 0,0 0-5 16,0 3 2-16,0 2-2 15,0-2 5 1,0 2-2 0,0-3 6 15,0 1-4-31,0 0 0 0,0 2 0 15,0-2-3 17,0 0 3-1,-12 2 0-31,12-3 0 16,0 1 3-16,0 3-5 15,0-4 2-15,0 4-2 16,0-1-3-1,0 0 2-15,0 1 3 0,0-4-2 16,0 1-3-16,12 0 4 16,-3-1-5-16,7 1-1 15,10 1 4-15,11-4 2 0,18 0 1 32,8 0 0 14,21 0 6-46,4 0-6 16,4 0 0 0,-4 0 0 15,-4 0-1-15,4 0 2-1,13 0-1 1,0 0 0-16,-13 0 3 0,4 0-3 0,-4 0 0 0,13 0 1 0,-9 0-3 0,26 0 3 0,-1 0-1 0,9 0 0 0,-8 0 3 0,7 0-5 15,-15 0 2-15,-10-4 0 0,-12-4-3 0,-4 3 3 0,4-2 0 0,5 1 0 0,3-3 2 0,13 4-3 0,-8-3 1 0,8 0 0 0,0 0 0 0,-12 0 1 0,3 0-1 0,-7 0 0 0,-22 0 4 0,0 3-5 0,-8-1 1 0,0 4 0 16,0-1-3-16,0 0 4 16,4 1-1-16,-12 2 0 15,-5 0 3-15,5-3-5 0,-9 3 2 16,8 0 0-16,-7-2-1 16,7 2 4-16,1 0-3 15,-9 0 0-15,-4 0 4 16,4 0-6-16,8 0 2 15,-7 0 0-15,-14-4 0 16,13 4 2-16,-8 0-2 16,-4 0 0-16,3 0 4 15,10 0-1-15,-22 0-3 16,4-2 0-16,-4 2 1 16,-16 0 2-16,3-3-3 15,-3 3 3-15,-9 0-1 16,0 0 4-16,0 0-3 0,0 0 3 15,0 0 8 1,0 0-11-16,0-2 7 0,0 2-10 16,0-3 1-16,0 3 1 15,0-3 0-15,0-1-1 16,0 3-1-16,0-5 3 16,0 1-3-16,0 3 0 15,0-1 2-15,0 0-4 16,-9 3 2-16,9-4 0 15,0 3 0-15,0-2 3 16,0 0-2-16,0 3-1 16,0-5 3-16,0 3-2 15,0-1-1-15,0-3 0 0,0-2-1 16,0 3 3-16,0-6-2 16,0 3 0-16,0-5 1 15,0-1-2-15,-12 1 1 16,3-6 0-16,1 7-2 15,0-5 6-15,-1 4-4 16,9 0 0-16,0-4 0 16,-8 3 1-16,8 1-1 15,0 3 0-15,0 5-3 16,-13-4 8-16,13 4-5 16,-8 2 0-16,-1-2-2 15,9 3-1-15,-8-1-3 16,0 0 6-16,8 0-3 0,0 1 8 15,0 2-5-15,0 0 0 16,0 0 3-16,0 0-6 16,0 0 3-16,0 0-1 15,0 0-1-15,0 0-2 16,0 0 4-16,0 0 0 16,0 0-3-16,0 0-3 15,0 0 4-15,0 0-4 16,-30 0 5-16,-24 8-22 15,-43 10 18-15,-29 4-309 16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37:01.718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0 342 128 0,'0'0'39'15,"0"0"33"-15,0 0 31 16,0 0-38-16,0 0-5 16,0 0-6-16,0 0-7 15,25 57 13-15,-4-49-7 16,4-3 19-16,0-2-16 16,4-1-28-16,9-2 21 15,-13 0-13-15,1 0-13 16,3 0 6-16,-12 0-18 15,12 0 0-15,-12 0 3 0,8 0-10 16,21 0 10-16,30 0-1 16,12 0 0-16,21 0 12 15,17 0-21-15,0 0 8 16,-9 0-4-16,-16 0-7 16,-9-2 12-16,-20-1-4 15,-10-2-1-15,-7 2 7 16,0-2-8-16,-9 1 6 15,17 0 4-15,8-1-10 16,9-1 5-16,4 1-7 16,-5-1 0-16,5 4 1 15,-4-1-5-15,-17 1 3 16,-9-1-3-16,1 3 4 0,0-3-3 16,-9 1-1-16,-4 2 0 15,21 0 4-15,4-3-4 16,13 3 1-16,12 0-1 15,-4 0 5-15,13 0-5 16,-5 0-1-16,5 0 0 16,0 0-2-16,-1 0 3 15,5 0-1-15,4 0 1 16,-8 0 3-16,0-6-4 16,-1 1 0-16,-3-3 1 15,-5 3-3-15,5-1 2 16,-5 1 0-16,0 0-2 15,-12-2 3-15,-9 3-2 0,13 1 1 16,-21-2 0-16,0 3-2 16,0-4 2-16,0 1 0 15,-8-1 1-15,-1 1 2 16,-8-1-4-16,-12 1 1 16,12 0 0-16,-8 2 0 15,-5 0 1-15,-3 2-1 16,-5-3 0-16,4 1 4 15,-4 1-4-15,13 2 0 16,-4-3-1-16,12 3-1 16,-8-2 2-16,-5-1 0 15,5 0 0-15,-9 0 3 0,-12 3-3 16,0-1 0-16,-17 1 1 16,0-4 1-16,0 4 0 15,0 0-2-15,0 0 0 16,0 0-3-16,0 0 0 15,0 0 1-15,0-3 2 16,0 0 6-16,0-1-6 16,-17-5-2-16,-12 4 1 15,-13-1-12-15,-4 4 10 16,-17 0-2-16,-21-2-4 16,4 3 7-16,-21 1-12 15,-16 0 12-15,-9 0 1 16,-8 0-2-16,-21 0-2 15,-1 5 5-15,-3 5-5 0,4-2 4 16,8 2-7-16,21 0 8 16,38-9-1-16,4 5 2 15,21-6-2-15,29 0 1 16,-12 0 0-16,17 0 2 16,12 0 1-16,9 0-3 15,-1 0 2-15,9 0 2 16,0 0-2-16,0 0-2 15,0 0-9-15,17 0 4 16,54 0 1-16,38 0 4 16,47-6 2-16,16-5 1 15,0-5-4-15,0 0 1 16,-38 0 0-16,0 3-2 0,-16-3 2 16,-26 6 0-16,-12 1 1 15,-5 4 4-15,-20 2-3 16,8 0 0-16,-9 3 0 15,9-2 11-15,0 0-10 16,0 2 1-16,-8 0 2 16,-9 0-6-16,-13 0 6 15,-16 0-3-15,-4 0-3 16,-13 0 6-16,0 0-4 16,0 0-1-16,0 0 0 15,0 0 3-15,0 0-7 16,0 0 3-16,0 0 0 15,0 0-5-15,0 0 4 0,-13 0-2 16,-29 0 3-16,-42 0 6 16,-33 13 2-16,-17-2-7 15,-30 2-1-15,-16-5 4 16,-18 1-2-16,-20-2-2 16,-17 1 0-16,-21 1 3 15,13 0-9-15,8 5 6 16,8-1-7-16,30 1 3 15,8-1-6-15,17 1 9 16,34-7-6-16,12 1 2 16,0-2 2-16,17-3 3 15,-9-1 0-15,-7 1-1 16,7-3 4-16,17 0-3 0,22 0 0 16,16 0 3-16,17 0-3 15,16 0 0-15,13 0 0 16,1 3-4-16,-5-3 8 15,-5 3-4-15,-11-1 0 16,-5 3 0-16,-4 1-3 16,-9 2 3-16,-8-3 0 15,17 0-3-15,8-5 6 16,21 3-3-16,1-3 0 16,16 0 3-16,0 0-6 15,0 0 3-15,0 0 0 0,0 0 4 16,0 0 2-1,0 0-6-15,0 0 0 16,0 0 2-16,0 0-3 0,0 0 1 16,0 0-7-16,0 0 0 15,25 0-3-15,29 0 10 16,9 0 0-16,30 0 2 16,7 0-4-16,18 0 2 15,8 0 0-15,8 0-3 16,0-3 8-16,13 0-5 15,-4 3 0-15,29 0 1 16,8 0-2-16,5 3 1 16,4 8 0-16,-26-3 2 0,-12 3 2 15,-42 0-4 1,-16-2 0-16,-30 3 1 0,-9-4-4 16,-29 0 4-16,-8-3-1 15,-17 1 0-15,0-6-2 16,0 2 1-16,0 1-6 15,-25 3 4-15,-38 4 3 16,-29 4 0-16,-43 1 1 16,-28 1-2-16,-26 0 8 15,-8 0-7 32,-21-2 0-47,-9 2 0 47,17-6-2-31,21 1 2 15,34-3 0 0,38-3-3-15,20 3 2 15,34-4-1-15,0 3 0 31,9-1-1-47,-1-2 0 0,9 3 3 15,-9-2-7 32,18 0 4-31,3-2 6 15,5-3-3 0,12 0 0-15,17 0 0 15,0 0-1-31,0 0 1 0,0 0-7 0,0 3 3 0,46-3-8 0,17 1 12 0,25-1 3 0,30 0 0 0,20 0-1 0,13 0-2 0,21-10 0 0,21-5 1 0,-4 1 4 0,-9 4-5 0,-24 1 0 16,-39 9 1-16,-37 0 4 0,-25 0-4 0,-30 0-1 0,-13 0 0 0,-12 0-3 0,0 0 2 0,0 0-3 0,-29 0 0 0,-42 9 4 0,-30 4 8 0,-25-1-5 0,-38 5 1 0,-16 2 0 0,-17-1-4 0,-5 4 0 0,22-3 1 0,25-6-2 0,50-2 3 0,50-6-2 0,34-2 0 0,21-3-5 0,0 0 3 0,0 0-1 0,0 0 3 0,0 0-4 0,0 0 5 0,0 0-1 0,0 0 2 0,0 0 4 0,0 0-1 15,0 0-5-15,0 0 1 0,0 0-7 0,0 0 0 16,21 0-1-16,13 0 7 16,20 0 0-16,30 0 8 15,13 0-8-15,20 0 1 16,13-6-1-16,-4 4 2 15,-17-1-2-15,-21 3 0 16,-25 0 5-16,-25 0-4 16,-30 0-1-16,1 0 0 15,-9 0-2-15,0 0 2 16,-9 0-6-16,-37 0 6 0,-17 0 0 16,-25 0 9-16,-12 0-9 15,-10 5 0-15,1 1 0 16,9-1 1-16,-5 3-1 15,-4 0 0-15,-21 3 3 16,25-3-6-16,12 0 2 16,30-5 1-16,47-1-2 15,16-2 2-15,0 0-4 16,0 0 1-16,0 0-13 16,0 0 14-16,16 0 2 15,1 0 0-15,4 0 6 0,-4 0-5 16,-9 0-1-16,1 0 0 15,-1 0 5-15,-8 0-6 16,0 0 1-16,0 0 0 16,0 0-4-16,-17 0-2 15,-29 0 6-15,-17 0-3 16,0 0 7-16,17 0-4 16,21 0 0-16,8 0 1 15,5 0 2-15,3 0-2 16,-8 0-1-16,1 0 0 15,-14 0 3-15,14 0-3 16,-14 0 0-16,22 0 0 16,-9 0-4-16,17 0 5 15,0 0-1-15,0 0 0 0,0 0 3 16,0 0-3 0,0 0 0-16,0 0 2 0,0 0-7 15,0 0 5-15,0 0 0 16,0-2 1-16,0 2 5 15,0 0-5-15,0 0-1 16,0 0 2-16,0 0-5 16,-8 0 3-16,8 0-2 15,0 0 1-15,-9 0-7 16,-12 0 6-16,-4 0-4 16,4 0 6-16,-4 2 1 15,8 1 0-15,-4-1-1 16,21-2 0-16,0 0 6 15,0 0-6-15,0 0 0 0,0 0 0 16,0 0-5-16,0 0 5 16,0 0 0-16,0 0-1 15,0 0-4-15,0 0 4 16,13 3-5-16,20-3 6 16,22 0 10-16,29 0-7 15,4 0-3-15,21 0 9 16,8 0-7-16,1 0 2 15,-17 0-4-15,-5 5 0 16,-20 1 3-16,-13-1-2 16,-17-2-1-16,-21-1 0 0,-17 2 6 15,-8-4-3 1,0 0 0-16,0 2-1 0,0-2 2 16,-46 2 1-16,-17 1-3 15,-16 3 3-15,-22-2-2 16,13 3-3-16,-13-5 0 15,17 0 3-15,4 4-6 16,1 1 3-16,3 2 0 16,5-1 0-16,25-3-6 15,4 1 2-15,21-3 2 16,12-3 4-16,9 0-6 16,0 0 1-16,0 0-5 15,0 0 1-15,0 0-6 16,17 0 13-16,21 0 3 0,8 0-2 15,9 0 3-15,16 0-3 16,30 0-1-16,8 0 0 16,17 0 2-16,8 0-3 15,-8-9 1-15,4 4 0 16,-25 0 0-16,4 2 2 16,-17 3-2-16,-4 0 0 15,4 0 4-15,9 0-3 16,-13 0 0-16,21 0-1 15,-16 0 5-15,-5 0-5 16,-4 0 0-16,-21 0 0 16,-21 0 4-16,-21 0-5 15,-13 0 1-15,-8 3-3 0,0-1 1 16,0-2-1-16,0 3 3 16,0-3-1-16,0 0 5 15,0 0-4-15,0 0 0 16,0 3 2-16,8-3-4 15,22 2-1-15,12 2 3 16,33-4 6-16,13 0-2 16,21 0-3-16,9 0-1 15,16 0 0-15,-4 0-1 16,5 0 1-16,-18 0-2 16,-8 0 0-16,0 0 1 15,-12 0-1-15,3 0 2 16,10 0 0-16,-22 0-4 15,4 0 4-15,-21 0 0 0,-16 0-5 16,-17 0 8-16,-22 0-3 16,-7 0 0-16,-1 0 2 15,-8 0-4-15,0 0 4 16,0 0 1-16,0 0-3 16,-17 0-7-16,-16-6-10 15,-22-5-10-15,-29 6-12 16,-33-3 17-16,-17 5-8 15,-13 3 22-15,-4 0 5 16,-5 0 6-16,22 0-4 16,-4 0 1-16,3 0-3 15,10 0 2-15,24 0 1 16,38 0 2-16,25 0-2 0,30 0 5 16,8 0-10-1,8 0 0-15,47 0 3 0,20 0 1 16,13 0 2-16,21 0 0 15,17 0 11-15,21 0-8 16,25 0 10-16,0 0-3 16,9-8-4-16,-18-1 7 15,-12 2-12-15,-25 1 8 16,-25 4-5-16,-9 0-4 16,-12-2 9-16,-25-1-3 15,-1 3-3-15,-29-4 17 16,5 6-12-16,-5 0 3 0,4-3-4 15,5 3-7-15,-5-2 4 16,-4 2-3-16,5-3-1 16,-5 0 1-16,-4 3 0 15,-4-2-1-15,-1-1-1 16,5 3 3-16,-12 0-3 16,-1 0 0-16,-8 0 0 15,9 0-2-15,-9 0 4 16,0 0-2-16,8 0 0 15,9 0 3-15,4 0-5 16,4 0 2-16,13 0 0 16,-5 0-2-16,5 0 5 15,-9 0-3-15,-12 0 0 0,8 0 2 16,-12 0 0-16,4-2-2 16,-1-1 0-16,14 0 0 15,3 0 3-15,5 1-3 16,-4-1 0-16,-5 3 1 15,-4-3-2-15,-12 3 1 16,-5 0 0-16,-8 0-5 16,0 0 6-16,0 0-4 15,0 0 2-15,0 0-9 16,-8 0 6-16,-30 0 4 16,-16 0 2-16,-18 0 1 15,-12 0-1-15,-12 0-4 0,-5 8 1 16,-16 3-13-16,16 0 12 15,13 0-6-15,33 0 0 16,17 2 7-16,38 0-8 16,0 2-8-16,30-1-3 15,12-2 20-15,33-7 8 16,-3-5-8-16,-9 0 2 16,16 0 10-16,-16 0-9 15,0 0 8-15,-8 0-5 16,-9-3-5-16,-8 3 6 15,-30-2-7-15,0 2 0 16,-8 0 6-16,0 0-3 16,0 0 2-16,0 0 0 15,0 0-4-15,0 0-1 16,9 0-2-16,-1 0-5 0,22 0 4 16,-5 0 6-16,4 2-1 15,-12 1-2-15,-9-1 2 16,1 1-5-16,-9-1 3 15,12-2 0-15,-12 3-2 16,0-3 2-16,0 2 0 16,0 5 0-16,0-5-12 15,0 6 11-15,0-1-4 16,0 2 5-16,0 1 0 16,0-2-2-16,-29 3 2 0,-17 1 4 15,4-2-3 1,-13 1-2-16,-8-4 0 15,-4-1 1-15,4-1-2 0,-8-2 6 16,8 0-7-16,8-1 3 16,9 1-3-16,30-3 0 15,7 0 1-15,9 0 0 16,0 2-10-16,9-2-26 16,37 0 38-16,17 0 0 15,8 0 2-15,21-5 2 16,-4-8-4-16,-4 2 0 15,-12-2 0-15,-18 4 4 16,1 1-4-16,-1 1 0 16,-12-2 0-16,13 1 5 15,-9 1-3-15,8 1-2 0,-16 0 2 16,-13 1 3-16,-4 5-3 16,-12-2-2-16,-9 2 2 15,0 0 10-15,0 0-8 16,0 0 7-16,0-5 12 15,-9 0-20-15,-12-4 6 16,5 1-9-16,-1 1 2 16,-13-2-4-16,22 4 2 15,-17 0 0-15,-4-4 0 16,12 4-3-16,-13-1 3 16,5 4 0-16,-13 0-3 15,13-5-2-15,-12 5 0 0,-1 0-2 16,4-1 7-1,-4 0-17-15,13 0 17 0,4 1-7 16,4 0 7-16,17-2 2 16,0 4-2-16,0-2-1 15,0-3-4-15,30-4 3 16,3-1-1-16,5-1 2 16,8 0 1-16,-12 4 2 15,4-7-2-15,-13 4 0 16,13-4-1-16,8 0 5 15,0 1-4-15,-13-2 0 16,5 1 1-16,-13 4-2 16,5-2 1-16,-22 10 0 0,-8-1 3 15,0 3 0 1,0 0 0-16,0-3-3 0,-38 1-5 16,-25-2 0-16,-25 0 5 15,-12 4 0-15,16 0-2 16,12 0 8-16,18 0-8 15,20 0 2-15,13 0 0 16,5 0-5-16,16 0 5 16,0 0 0-16,0 0 0 15,0 0-7-15,0 0-3 16,46 0 9-16,8 0 1 16,26 0 8-16,-17-13-8 15,0-1 0-15,0 4 0 16,-25-2 5-16,-1-1-5 0,-3 2 0 15,-13-2 1-15,-4 2 1 16,-9 4 1-16,-8 1-1 16,0-2 7-16,0 3-7 15,-17-3-4-15,-29 0 2 16,-17 5 0-16,-8 0-4 16,-5 3 6-16,22 0-2 15,20 0 1-15,5 0 2 16,12-1-3-16,17 1 0 15,0 0 1-15,0 0-6 16,0 0 3-16,0-9-1 16,29 1-3-16,5-5 8 15,4-4-4-15,-5 1 2 32,-3-1 0-32,-14 2 1 15,1-3-1 1,4-6 0-1,-4 2 0-15,0 3 5 32,-5 3-5-17,5 5 0 1,-17 6 1-16,0 5-2 0,0-3 1 0,0 3 0 16,0-2-1-1,0-6-6-15,-38 2 4 0,-8-2 3 16,-17 3-2-16,9 0 0 15,12 2 2 1,12 3 0-16,22-3 0 16,0 3 5-1,8 0-4-15,0 0-1 16,0 0-6-16,8-8 6 0,9-2 2 31,12-4-1-15,5-5-1-16,-5 2 2 0,-12-3-3 0,12-1 1 0,-4-3 0 0,-8 2 1 0,4 3-1 0,-12 2 0 0,7 8 0 0,-16 4 4 0,0 2-4 0,0 3 0 0,0-3-1 0,0 3-3 15,0-4 1-15,0 3 3 16,-16-2-2-16,-14 3 4 16,5 0-4-16,0 0 2 15,4 0-6-15,21 4 5 16,0 20-23-16,0 4-150 0,-8-4-258 16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35:09.36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1907 1220 525 0,'0'0'121'0,"0"0"-18"0,0 0 11 16,0 0-38-16,0 0-13 16,0 0-1-16,0 0-33 15,0 0 11-15,0 0-12 16,0 2-8-16,0-2 14 16,0 0-28-16,0 0 4 15,0 0-3-15,0 0 2 16,30 0-5-16,16 0 3 0,-4 0-5 15,12 0 3 1,1 0-2-16,29 0-3 0,12 0 0 16,34 0 7-16,21 0-4 15,21 4-3-15,21-4 2 16,-4 3 7-16,0-3-4 16,0 2-5-16,-25 1 6 15,-9-3 3 1,-13 2-5-16,-16 3-4 0,4 0 0 15,-12-1-6-15,-1 1 9 16,1-5-3 0,8 0 0-16,0 0 5 0,0 0-7 15,12 0 2 1,5 0 0-16,4 0-4 0,12 0 7 16,5-5-3-16,8 1 0 15,-9 2 7-15,26-1-10 0,-8 1 3 16,20-1 0-1,-12 3-3-15,8 0 6 0,-12 0-3 16,-5 0 0-16,-8 0 7 16,-29 0-15-1,4 0 8-15,-22 0 0 0,10 0-4 16,-1 0 5-16,13 0-1 16,8 0 0-16,-4 0 8 15,-4-7-11-15,4-2 3 16,4 6 0-16,-8-2-5 15,-4-1 8-15,-17 2-3 16,12-2 0-16,-4 1 7 0,1-4-8 16,20 2 1-1,-4-4 0-15,21 1-6 16,0 1 9-16,-8-2-3 16,-9-2 0-16,-12 2 3 0,12-3-6 15,0-1 3-15,-4 2 0 16,4 0-6-16,-20-1 10 15,-9 6-4-15,4-3 0 16,-4 1 4-16,-17 4-6 16,-13-1 2-1,5 4 0-15,-9-3-5 0,5 4 11 16,3-1-6-16,-7-3 0 16,3 6 6-16,-3-4-12 15,7 4 6-15,5-6 0 16,4 3-2-16,9-2 7 0,20-1-5 15,5 4 0-15,4-3 4 16,-5-1-9 0,5 4 5-16,-12-1 0 0,-1-2-10 15,13-2 16-15,-21 2-6 16,-9-2 0-16,-8-1 6 16,0-1-10-16,0 2 4 15,9-1 0-15,-9-1-5 16,-4 4 8-16,-5 0-3 15,-28 1 0-15,-9 3-8 16,-17 1 8-16,-38 0-114 16,-8 0-199-16</inkml:trace>
  <inkml:trace contextRef="#ctx0" brushRef="#br0" timeOffset="2526">2000 1239 351 0,'0'0'262'15,"0"0"-100"-15,0 0-6 16,0 0-7-16,0 0-69 16,0 0-5-16,0-10-32 15,0 10-15-15,-9 0 7 16,9 0-33-16,0 0 8 15,-17 21-10-15,5 16 8 16,-13 17 11-16,8 4 6 16,4 2-16-16,5 3 22 15,0 1-31-15,8 9 13 16,-9 0-3-16,9 1-1 16,0 1-4-16,0 0-5 0,0 2 0 15,0-2-3 1,0-4 7-16,0-6-4 15,9-3 0-15,7-9 7 16,-3-7-10-16,-5-9 3 0,1-11 0 16,-9-6-4-1,0-8 7-15,8-6-3 0,-8-3 0 16,0-3 8-16,0 0-7 16,0 0-1-16,0 0 0 15,0 0 12-15,0 0-5 16,0 0-5-16,0 0 0 15,0 0 9-15,0 0-3 0,8 0-8 16,-8 0 0-16,9 0-7 16,12 0 3-16,-4 0 4 15,20-11 0-15,-3 3 4 16,4 3-11-16,8-4 7 16,8 1 0-16,18 1-6 15,7-4 9-15,22 1-3 16,0 1 0-16,8 1 8 15,-13 5-13-15,-12-1 5 16,5 4 0-16,-6-3-9 16,6 0 14-16,3 0-5 15,4-2 0 1,5-1 8-16,17 4-12 0,-9-3 4 16,8 2 0-16,9 0-8 15,0 3 13-15,21-2-5 0,-5 2 0 16,22 0 6-1,0 0-17 1,16-3 11-16,30 0 0 0,-4 0-6 16,12 1 8-16,-8-1-2 15,-22 3 0-15,-16 0 9 0,9 0-16 16,-18 0 7 0,9 0 0-16,1 0-3 0,-1 0 11 15,8 0-8 1,0 0 0-16,-16-2 6 0,-5 2-12 15,-12 0 6-15,-4 0 0 16,-5-8-9-16,14-1 14 0,11-2-5 16,-8 1 0-16,1-1 6 15,-14 4-13 1,14 1 7-16,-14 1 0 16,-7-1-4-16,-5 6 12 0,-21 0-8 15,8 0 0 1,-12 0 4-16,13 0-8 0,12 0 4 15,-13 0 0-15,1 0-3 16,7 0 9-16,1 0-6 16,9 6 0-16,3-4 7 15,5-2-16-15,-5 0 9 16,-12 0 0-16,0 0-9 16,0 0 13-16,0 0-4 15,12 0 0-15,-12 0 7 16,8-4-12-16,-8-3 5 0,13 5 0 15,3-3-6-15,5 2 14 16,-4 0-8-16,4 1 0 16,-5-4 7-1,-7 3-14-15,-5-2 7 0,-13 0 0 16,9 3-3-16,8-1 10 16,1-1-7-16,20 4 0 15,-8 0 3-15,-5 0-15 16,-16 0 12-16,0 0 0 15,-8 0-10-15,-9 0 14 16,0 0-4-16,0 0 0 16,8 0 3-16,9 0-9 15,13 0 6-15,-13 0 0 16,0 0-6-16,-26 0 14 0,-3 0-8 16,-22 0 0-16,-12 4 4 15,-17-4-9-15,-4 0 5 16,-12 0 0-16,-13 0-5 15,-1 0 14-15,5 0-9 16,-4 0 0-16,0 0 2 16,4 0-12-16,-13 0 10 15,1 0 0-15,-1 0-1 16,-8 0 10-16,0 0-9 16,0 0 0-16,0 0 2 15,0 0-11-15,0 0 9 0,8 0 0 16,-8 0-4-16,9 0 7 15,-9 0-3-15,12 0 0 16,-12 0 2-16,0-4-7 16,0-1 6-16,0 0-1 15,0-2 0 1,0-5 8-16,0 5-8 0,0-1 0 16,0-1 0-16,0 2-3 15,0-1 3-15,0-3 0 16,0 0-1-16,0-5 10 15,0 0-9-15,0 0 0 16,0-6 0-16,0 1 3 0,0-3 0 16,0-3-3-1,0 1 6-15,0-4 2 16,0-2 2-16,0 0-10 0,9-3 3 16,-9-5 4-16,8 0-1 15,1-3-6 1,-9 0 4-16,0 1 7 0,0 1-2 15,0 4-8-15,0 0 3 16,0-3 4-16,8 5-2 16,-8-3-6-1,0 6 6 1,8 0 3-16,-8 3 1 0,13 2-10 0,-13 0 0 16,8 1 2-16,-8-4 5 0,0-2-7 15,0-2 0-15,0-1 10 16,0 0-10-1,9-3 0-15,-9 1 0 16,8 3 4-16,0-1 5 0,-8 5-9 16,0 2 0-16,9 4 14 15,-9 7-13 1,0-5-1-16,0 6 0 0,0 0-5 16,0 5 9-16,-9-2-4 15,-53 5 0-15,-48 8-31 16,-53 0-44-16,-43 20-148 15,-20 8-266-15</inkml:trace>
  <inkml:trace contextRef="#ctx0" brushRef="#br0" timeOffset="4509">2446 1638 505 0,'0'0'180'15,"0"0"-1"-15,0 0-48 16,0 0-19-16,0 0 18 15,0 0-51-15,0 0-15 16,-92-27-11-16,92 27-26 16,0 0 16-16,0-2-27 15,0-3-5-15,17-9 7 16,4 0-11-16,4 4-7 16,-17 2 0-16,13 2 7 15,-12-2 1-15,-1 3-8 16,-8 3 0-16,9-1 2 0,-9 3 4 15,0 0-6-15,0 0 0 16,0 0-5-16,0 8-3 16,0 19 4-16,0 8 4 47,0 5-1-47,0-1 8 31,8 5-7-16,-8-5 0-15,8-1 5 0,5-6-10 47,-13 0 5-47,8-8 0 0,-8-5-6 0,0-3 9 0,0-5-3 16,0-4 0 15,0 2-3-31,0-4-7 16,-8-2 8-1,-13 0 2 32,13-3-5-31,-1 0 12-16,1 0-7 31,-1 0 0-31,9 0 2 0,0 0-12 16,0 0 8 31,0 0-14-47,0 0 15 0,17 0-49 0,38 0 20 15,24-11 28 17,5-2-16-1,-4 2 6-16,-17 2-78 1,-17 5-41 15,-21 4-69 1,-25 0-196-1</inkml:trace>
  <inkml:trace contextRef="#ctx0" brushRef="#br0" timeOffset="4610">3313 1162 639 0,'0'0'211'0,"0"0"-48"0,0 0-26 0,0 0-18 0,0 0-50 0,0 0-21 0,0-52-4 0,0 52-39 0,0 14 6 0,0 20-7 0,0 18-2 0,-13 12 22 0,13 13-22 0,-8 12 6 0,8 9 11 0,-8 4-16 0,8 2 9 0,0-5-12 0,0-8 1 0,0-11-2 0,0-10 4 16,0-11-3-16,8-14 0 16,13-7 1-16,-13-11-4 15,9-10-17-15,-17 0-59 16,9-4-73-16,-1-2-138 16,4-2-162-16</inkml:trace>
  <inkml:trace contextRef="#ctx0" brushRef="#br0" timeOffset="5296">4051 1726 581 0,'0'0'181'16,"0"0"-38"-16,0 0 11 15,0 0-49-15,0 0-43 16,0 0-6-16,-16-40-45 0,16 40 5 15,-9 20-16-15,-8 10 4 16,17 5 4-16,0 5-8 16,0-5 0-16,0-3-1 15,0-5 8-15,17-9-7 16,8-4 0-16,22-9 9 16,-1-5-4-16,0 0-5 15,-4 0 0-15,-4-13 3 16,-1-6 6-16,-11-5-9 15,-18 3 0-15,13 2 8 0,-21 6-7 16,8 4-1 0,-8 8 0-16,0 1-5 0,0 0 5 15,0 0-2-15,0 4-3 16,0 23 5-16,0 5-6 16,9 2 6-16,-1 2 0 15,1-2-5-15,-1 1 9 16,4-3-8-16,-12-5 1 15,0-1-108-15,0-4-172 16,0-6-253-16</inkml:trace>
  <inkml:trace contextRef="#ctx0" brushRef="#br0" timeOffset="5599">4865 1389 585 0,'0'0'217'15,"0"0"-77"-15,0 0 1 16,0 0 4-16,0 0-64 16,0 0-42-16,-54-115-35 15,54 141 3-15,0 25-7 16,0 18 9-16,0 14-5 15,0 6 14-15,0 1-18 16,21 1 2-16,-13-5 2 0,1-8 2 16,-1-12-6-1,-8-7 0-15,0-8-15 0,8-8-9 16,-8-8-146-16,0-3-204 16</inkml:trace>
  <inkml:trace contextRef="#ctx0" brushRef="#br0" timeOffset="6069">5373 1693 506 0,'0'0'200'16,"0"0"-67"-16,0 0-26 15,0 0 14-15,0 0-54 16,0 0-35-16,-38-72-20 16,76 72-5-16,8 0-7 15,9 0 0-15,-9 8 8 16,-4 14-15-16,-4 2 7 15,-21 3 0-15,-9 3-4 16,-8 1 5-16,0 5-1 16,-25-5 0-16,-21-2 4 0,12-6 0 15,5-6-3-15,12-6 0 16,8-5-2-16,9 1 5 16,0 2-7-16,0 1 3 15,26 1 0-15,20-3-2 16,17-5 2-16,8-3 0 15,21 0-5 1,-12 0-36-16,4-6-153 0,-29-8-156 16</inkml:trace>
  <inkml:trace contextRef="#ctx0" brushRef="#br0" timeOffset="6390">6452 1222 803 0,'0'0'189'0,"0"0"-24"16,0 0-16-16,0 0-69 15,0 0-18-15,0 0-46 16,-76-12-9-16,68 62-5 15,8 20 3-15,0 18 11 16,0 8-10-16,0 14-4 0,0 2 14 16,0-2-13-16,0-7-3 15,0-8 0-15,0-12 11 16,8-14-25 0,-8-10 11-1,13-11-56-15,3-10-69 0,-16-7-182 16,0-9-272-16</inkml:trace>
  <inkml:trace contextRef="#ctx0" brushRef="#br0" timeOffset="7368">7870 1196 729 0,'0'0'198'0,"0"0"-54"16,0 0 12-16,0 0-76 15,0 0-40-15,0 0 0 16,-17-8-38-16,17 32 5 16,0 19 6-16,0 11-5 15,0 9 28-15,17 15-24 16,-9 5-2-16,22 8 11 0,-22 2-15 15,9 1 3-15,-9-9-9 16,0-8 9 0,13-6-10-1,-21-15 1-15,9-11 0 0,8-11-2 0,-17-10 6 16,8-7-8-16,5-3-10 16,-13-7-87-16,0-2-128 15,0-5-230-15</inkml:trace>
  <inkml:trace contextRef="#ctx0" brushRef="#br0" timeOffset="10437">7211 1691 603 0,'0'0'149'0,"0"0"-29"16,0 0-11-16,0 0 1 16,0 0-53-16,0 0-33 15,-8-22 18-15,8 22-36 16,0 0 10-16,0 11-16 0,0 13 4 16,0 8 6-16,0 5-10 15,0-1 0-15,0 3 2 16,8 2 6-16,0-1-8 15,-8-3 0-15,9-7-36 16,-9-3-77-16,0-6-112 16,8-5-75-16</inkml:trace>
  <inkml:trace contextRef="#ctx0" brushRef="#br0" timeOffset="10829">7517 1854 292 0,'0'0'134'0,"0"0"-24"16,0 0 9-16,0 0-40 15,0 0-21-15,0 0-38 16,0-17-16-16,0 17-8 16,0 20 3-16,0 5 1 15,0-2 0-15,0-2 9 16,9 2-9-16,7 0 0 15,-3-5 0-15,12-2-4 16,-8-5 7-16,4-5-3 16,-4-6 14-16,0 0-9 15,12 0 56-15,-4-9-4 0,-16-12-15 16,11-3 19-16,-11-1-7 16,-9-1-20-16,0-1-10 15,0 3-23-15,-9 5-1 16,-20 6-5-16,4 8-18 15,-13 5-7-15,13 0-126 16,17 16-50-16,8 10-190 16</inkml:trace>
  <inkml:trace contextRef="#ctx0" brushRef="#br0" timeOffset="11304">8684 1760 553 0,'0'0'112'16,"0"0"-46"-16,0 0 48 16,0 0-10-16,0 0-41 15,0 0-16-15,-80-28 6 0,80 28-49 16,0 0 8-16,17 0-7 16,8 0-1-16,4 0 6 15,-3 0-10-15,3 0 0 16,-12 7-12-16,0 14 9 15,-17 6 2-15,0 5-1 16,0 3-4-16,0 5 1 16,-26-2 5-16,-11-1 0 15,3-3 0-15,5-4 5 16,12-6-5-16,8-8 0 16,9-5 7-16,0-3-8 15,0-3 1-15,0 1 0 16,0-1-3-16,26 0 11 15,20-2-8 1,0 1 0-16,17-4-117 0,-9 0-122 16,-7 0-239-16</inkml:trace>
  <inkml:trace contextRef="#ctx0" brushRef="#br0" timeOffset="11827">9208 1809 452 0,'0'0'185'15,"0"0"-70"-15,0 0-3 16,0 0-27-16,0 0-10 16,0 0-49-16,0-49-19 15,17 49 0-15,4-2-6 16,13 2-1-16,-5 0 0 15,-12 0-1-15,0 0-7 16,4 2 6-16,-13 11-1 16,0 3-5-16,-8 1-1 15,0 0 9-15,0-5 0 16,0 1-5-16,0 1 2 16,-8-1 3-16,-9 1 0 15,-4-1-5-15,4-2 11 0,9-4-6 16,8 2 0-16,0-6 6 15,0 2-9-15,0 2 3 16,0-2 0-16,0 4 3 16,17-1 4-16,12-2-6 15,-4 1 0-15,-8-1 8 16,12 2-14-16,-20 0 5 16,8 0 0-16,-9 3-4 15,5-6 8-15,-13 3-4 16,0-5 0-16,0-3-3 15,0 2-6-15,-13 4-3 16,-12-1-9-16,-30-3 15 16,9 1-53-16,4-3-50 15,13 0-100 1,4 0-220-16</inkml:trace>
  <inkml:trace contextRef="#ctx0" brushRef="#br0" timeOffset="12432">9859 1116 787 0,'0'0'131'0,"0"0"33"0,0 0-42 31,0 0-69-15,0 0-16 15,0 0-34-31,-17 120 25 0,17-34 5 16,0 10-32 0,0 13 26-16,17 4-5 15,12 3-15 1,-12-7 14-1,0-5-17 1,4-11-4 62,-5-10 0-78,14-13 12 0,-13-15-25 31,-1-5-3-15,-7-11-171 0,-9-12-171 15</inkml:trace>
  <inkml:trace contextRef="#ctx0" brushRef="#br0" timeOffset="14401">10501 1726 540 0,'0'0'217'0,"0"0"-109"15,0 0 22-15,0 0-30 16,0 0-15-16,0 0-26 15,0 0-25-15,0 0 3 0,-42-27-30 16,42 27-6-16,8 0-2 16,9 0 11-16,21 0-10 15,16 0 0-15,-12 0 7 16,4 0-10-16,0 0 3 16,-20 0 0-16,-14 0-1 15,-3 0 1-15,-9 11-3 16,0 5 3-16,0 5-10 15,-9 3 7-15,-20-3-1 16,4 0 4-16,4-1 0 16,4-10 3-16,8-2-2 15,9-2-1-15,0-4 1 16,0 1-7-16,0-3 4 16,0 0 2-16,0 3-5 15,17 4 5-15,29 3 0 0,-8 2 0 16,17 0 3-16,-22 5-6 15,13-3 4-15,1-2-1 16,-22 3 0-16,-8-7 4 16,-5-1-4-16,-12-1 0 15,0-1-6 1,0-2 2-16,-38 0-7 0,-16-3 11 16,-9 0 0-16,-8 0-21 15,16 0 6 1,0 0-65-16,9 0-68 0,21-3-46 0,13-8-113 15</inkml:trace>
  <inkml:trace contextRef="#ctx0" brushRef="#br0" timeOffset="14706">11126 1389 349 0,'0'0'272'0,"0"0"-87"0,0 0-31 15,0 0-1-15,0 0-36 16,0 0-30-16,0-115-11 16,0 115-23-16,0 0-25 15,0 0-22-15,0 2-6 16,0 31-3-16,8 15-1 16,1 15 8-16,3 10 9 0,-3 7-13 15,-1 6 0-15,0-6 0 16,9-3 6-16,-4-7-6 15,-5-8 0-15,-8-9-2 16,9-10-14-16,-1-8-111 16,0-6-80-16,1-10-146 15,-1-3-415-15</inkml:trace>
  <inkml:trace contextRef="#ctx0" brushRef="#br0" timeOffset="14966">11860 1619 540 0,'0'0'213'0,"0"0"-60"0,0 0 28 16,0 0-57-16,0 0-39 16,0 0-72-16,0-64-11 15,0 84-4-15,0 15-3 16,9 6 5-16,-1 4 0 15,0-2 7-15,-8 0-2 16,9-6-5-16,-9-2-4 16,12-7-17-16,-12-4-200 15,0-4-255-15</inkml:trace>
  <inkml:trace contextRef="#ctx0" brushRef="#br0" timeOffset="15261">12401 1154 587 0,'0'0'257'0,"0"0"-75"16,0 0-27-16,0 0-22 15,0 0-85-15,0 0-28 16,0-68-20-16,0 106 1 15,0 16-1-15,0 20 3 16,0 12-3-16,0 7 18 16,0 6-14-16,0 3-1 0,0 0-3 15,0-9 7 1,0-7-10-16,0-11 3 0,0-12-26 16,0-11-54-16,9-15-148 15,-1-8-217 1</inkml:trace>
  <inkml:trace contextRef="#ctx0" brushRef="#br0" timeOffset="15686">13090 1541 609 0,'0'0'197'0,"0"0"-117"15,0 0 67-15,0 0-45 16,0 0-45-16,0 0-16 16,0-27-41-16,0 40-6 15,-9 20 5-15,9 10-1 16,0 2-3-16,0 0 5 15,0-4 0-15,17-10 2 0,21-7 6 16,-5-10-8-16,13-6 0 16,-16-8 6-16,3 0 1 15,-16 0-3-15,13-19 4 16,-22-10 18-16,-8-8 17 16,0-1 4-16,0-5-33 15,-8 3-8-15,-30 3-12 16,4 7 5-16,-12 9-11 15,8 10-62-15,13 11-128 16,17 0-136-16</inkml:trace>
  <inkml:trace contextRef="#ctx0" brushRef="#br0" timeOffset="16247">13874 1073 722 0,'0'0'246'0,"0"0"-117"0,0 0 35 16,0 0-48-1,0 0-63-15,0 0 1 0,-33-64-41 16,33 72-13-16,0 35-1 15,0 24 0-15,0 18 1 16,0 14 0-16,0 8 4 16,0 2-2-16,0 4 1 0,0-6-3 31,8-14 0 0,0-10 4-15,9-13-9 15,4-17-56-15,-4-13-103 31,12-13-134-32,-3-8-285 1</inkml:trace>
  <inkml:trace contextRef="#ctx0" brushRef="#br0" timeOffset="16715">14231 1551 572 0,'0'0'201'0,"0"0"-73"0,0 0 30 16,0 0-69-1,0 0-56 1,0 0-28-16,80-82-3 16,-43 98-2-1,-11 11 0-15,11 4 0 16,-3 5-3-1,-13-7 3-15,-13 0 0 16,-8-2-5-16,0-3-9 0,0 0-7 0,0 0-19 0,-21-4-21 0,13-5 20 0,-1-4-15 0,9-6 29 0,0-5 23 0,0 0-11 0,9 0 7 0,20 0 4 0,17-5 4 0,-4-14-6 0,4 0 6 0,-8 1 0 0,-13 2-6 0,5 2 7 0,-13 4-1 0,-1-1 0 0,-7 0 4 0,12 6 5 0,-21-3 7 0,8 2 14 0,-8-2 15 0,0 3-6 0,0 2 7 16,0 3-2-16,0-2-27 15,0 2 6-15,0 0-23 16,0 0-11-16,0 0 6 0,0 10-16 16,0 17 21-16,0 0 0 15,9 2 6-15,-1-5-5 16,30-3-1-16,-13-7 1 15,13-6 14-15,8-6-15 16,-13-2 11-16,13 0 12 16,-8-2 8-16,-13-17 23 15,5 0-5-15,-13-4-3 16,-9-1 13-16,0-3-27 16,-8-3 7-16,0 4-7 15,0 2-22-15,-16 4 10 16,-14 10-20-16,13 5 0 0,-8 5-5 15,4 0-8 1,-12 5 8-16,-5 27-71 0,4 3-161 16,22-3-230-16</inkml:trace>
  <inkml:trace contextRef="#ctx0" brushRef="#br1" timeOffset="153442">816 1942 645 0,'0'0'200'15,"0"0"-51"-15,0 0-11 16,0 0-12-16,0 0-56 16,0 0-20-16,9-10 17 15,-9 7-39-15,0-6 2 16,-21-1-13-16,-30 2-5 15,-33 2-19-15,-4 6 7 16,-4 0 0-16,-9 6-5 16,13 18 6-16,13 8-1 15,12 6 0-15,21 7 8 16,12 10-17-16,5 7 9 16,4 9 0-16,5 3 0 0,16 6 7 15,-9 5-7-15,1 4 0 16,-1-1 11-16,9 1-12 15,0 1 1 1,0 9 0-16,0 5-2 0,17 3 8 16,8-14-6-16,-4-14 6 15,4-28 0-15,-16-17 1 16,12-9-7-16,-21-10 0 16,0-6-5-16,0-5 12 15,0-4-7-15,0 0 0 16,0 0 9-16,0 0 0 15,0 0-9-15,0 0 4 0,0 0 15 16,0 0-11 0,0 0-6-16,0 0-2 0,0 0 11 15,0 0-16-15,25 0 5 16,4 0 0-16,13 0-15 16,21 0 18-16,13-4-3 15,12-2 0-15,4-5 6 16,5-5-4-16,24-2-2 15,-24-4 0-15,4 3-2 16,-22-2 7-16,-16 3-5 16,-17 3 0-16,-16 5 6 15,-22 3-11-15,-8 0 5 16,0-3 0-16,0-3 7 0,0-7-7 16,-46-4 0-1,-9 1-2-15,-7-1 7 0,-1 2-12 16,16 8 7-1,14-1 0-15,12 4-5 16,13 6 9-16,8 5-4 0,0 0 0 16,0 0-17-16,16 5 14 15,22 21-2-15,17-2 5 16,8 1-4-16,8-1 11 16,13 9-7-16,4-1 0 15,4 2 6-15,-20 1-13 16,-18 0 7-16,-29-3 0 15,-4-3-7-15,-21-5-1 16,0-3-27-16,-37-1-55 16,-26-1-82-16,-30 4-134 0,5 9-266 15</inkml:trace>
  <inkml:trace contextRef="#ctx0" brushRef="#br1" timeOffset="155271">16644 3206 486 0,'0'0'233'15,"0"0"-102"-15,0 0 9 0,0 0-11 16,0 0-56-16,0 0-1 16,0-20-23-16,0 16-33 15,29 0 32-15,13-2-34 16,21 1-2-16,12 5 22 16,-3 0-27-16,-9 0 10 15,-9 0-4-15,-8 0-6 16,-12 19-5-16,-5 18-2 15,-12 17 0-15,0 23-3 16,4 24 16-16,-4 15-6 16,-1 9 11-16,-3 6-17 15,-13-4 29-15,0 0-30 16,0-4 4-16,0-9 6 16,-38-6 1-16,21-12 1 0,-12-13-12 15,12-6 9-15,0-9-9 16,5-12 0-16,-5-11 0 15,17-18 2-15,0-10 8 16,-8-10-10-16,8-7 0 16,0 0 5-16,-9 0 8 15,1 0-10-15,-13-16 20 16,-13-9-1-16,-20 1-11 16,8-2-11-16,-9 2 0 15,-8 0 5-15,9 0-13 16,-1 5 8-16,1 1 0 0,16 1-5 15,13 7 11 1,-1 4-7-16,14 4 1 0,12 2-11 16,0 0 1-16,0 0 0 15,0 0-12-15,0 0 19 16,0 0-18-16,0 5 21 16,12 1 0-16,-3-6 1 15,-1 0-8-15,1 0 7 16,-1 0 0-16,0 0 5 15,1 0 7-15,3-9-9 16,-3-7-3-16,-1-3 5 16,-8-2-10-16,9-1 5 15,-9 5 0-15,0 0-2 16,0 6 8-16,0 6-6 16,0 2 0-16,0 1 5 0,0 2-16 15,0 0 11-15,0 0 0 16,0 0-10-16,-17 0 7 15,-13 0 0-15,-3 8 3 16,-13 16-1-16,-9 6-8 16,1 4 9-16,-9 3 0 15,8 1-4-15,9-4 12 16,21-4-10-16,25-3 2 16,0 3-16-16,33-4 12 15,22 8-32-15,20-2-13 16,-3 1-48-16,-1-1-129 15,-25 3-213-15</inkml:trace>
  <inkml:trace contextRef="#ctx0" brushRef="#br1" timeOffset="218605">2516 857 385 0,'0'0'344'16,"0"0"-199"-16,0 0 14 15,0 0-57-15,0 0-24 16,0 0-14-16,0 0-32 0,8-102 17 16,-8 96 4-16,0 4-18 15,0-1 2-15,0 3-27 16,0 0-8-16,0 0-2 16,0 0-6-16,0 3 2 15,0 21-3-15,0 5 7 16,0 6-7-16,0 0 5 15,25 0-20-15,13-6 11 16,8-8-9-16,-8-4 19 16,-4-14 0-16,-5-3-3 15,4 0 2-15,5-11 2 16,-4-13 0-16,-5-8 14 0,-20-4-13 16,-1-6 20-16,-8-3 11 15,0-1-25-15,-17 0 17 16,-29 11-24-16,-9 9 0 15,22 13-7-15,-13 10 4 16,8 3 3-16,4 0-1 16,5 19-35-16,21 15-23 15,-1 7-55-15,9 4-91 16,0 3-84-16,17 0-366 16</inkml:trace>
  <inkml:trace contextRef="#ctx0" brushRef="#br1" timeOffset="219045">3997 605 565 0,'0'0'198'0,"0"0"-37"15,0 0-1-15,0 0-38 16,0 0-47-16,0 0 4 16,-25-43-37-16,25 43-26 15,0 0-12-15,0 0 3 16,0 22-7-16,0 10 2 16,0 8 8-16,0 0-5 15,0 8-5-15,8 7 0 16,9-3-7-16,4 7-34 15,4-3-59-15,13-2-145 16,-13-12-180 0</inkml:trace>
  <inkml:trace contextRef="#ctx0" brushRef="#br1" timeOffset="219547">5520 586 625 0,'0'0'127'0,"0"0"3"16,0 0-22-16,0 0-44 16,0 0-21-16,0 0-36 15,118-42 22-15,-85 42-2 16,-4 0-13-16,-3 0 21 16,-10 13-23-16,5 3-5 15,-12 6 2-15,-1 2-2 16,1 2-7-16,-9 4 0 15,0 5 6-15,-17-1 1 16,-21 1-7-16,4-1 1 16,5-4 2-16,4-6 1 0,4-5-4 15,13-9 0 1,8-1 6-16,0-6-12 16,0-3 6-16,21 0-2 0,33 0-1 15,26 0 6-15,20-17-6 16,18-7 2-16,-22 3-72 15,-12 2-62-15,-21 3-113 16,-8 4-230-16</inkml:trace>
  <inkml:trace contextRef="#ctx0" brushRef="#br1" timeOffset="220426">7245 555 365 0,'0'0'200'16,"0"0"-98"-16,0 0-31 0,0 0-9 16,0 0-12-1,0 0-36-15,117-41 13 0,-79 41-22 16,-13 0-4-16,13 0 5 16,-9 3-1-16,-20 11-5 15,7 2 0-15,-16-3 3 16,0 6-1-16,0 2-2 15,-8 3 0-15,-38 0 22 16,-9 3-21-16,9-3 4 16,4-3-5-16,21-2 8 15,4-6-11 17,17-5 3-32,0-3 0 31,0 1-8-31,0-2 7 0,0-3 1 0,26-1 8 0,3 3-8 15,4 0 14-15,5 0-14 0,8 4 1 16,1 1-5 140,-14 5 7-156,5 1-3 0,-13 0 0 16,-4 2 2 15,-4-1-4 16,-17-1 2-31,0-1 0-1,0 1-9-15,-17-2 18 32,-38 0-2-17,-7-7-7 1,-1 1-34-1,-5-1-60-15,26 0-109 16,5 1-314-16</inkml:trace>
  <inkml:trace contextRef="#ctx0" brushRef="#br1" timeOffset="220673">8667 493 538 0,'0'0'290'0,"0"0"-162"0,0 0 28 0,25-56-24 0,-25 50-67 0,0 3-10 0,0 3-37 0,0 0-17 0,0 0 2 0,0 0-3 0,0 16 0 0,0 12 0 0,0 3 8 0,0 7-3 0,0-4-5 0,21 2 0 0,4-4-2 0,30-6 5 16,-9-4-3 0,17-9 0-16,-8-7-5 0,-1-6 0 15,-12 0 5-15,-4 0 0 16,-9-11 3-16,-20-10 3 15,-1-9-5-15,0 3 8 16,-8 1-9-16,0 2 24 16,0 10-13-16,0 6 5 0,0 8 19 15,0 0-34-15,0 0-2 16,0 0 1-16,-8 26-7 16,0 12 6-16,-1 11 1 15,-3 6-6-15,12 3-7 16,0 0-89-16,0-5-77 15,29-10-147-15,42-11-492 16</inkml:trace>
  <inkml:trace contextRef="#ctx0" brushRef="#br1" timeOffset="221186">10312 544 239 0,'0'0'254'0,"0"0"-171"16,0 0 20-16,0 0-7 15,0 0-36-15,0 0 32 0,0 0-22 16,0 0 11 0,0 0 18-16,0 0-38 0,-46-49-4 15,46 47-8-15,0 2-28 16,0 0 12-16,0 0-28 16,0 0-3-16,0 0-3 15,0 0 1-15,0 2-7 16,0 20 6-16,29 5 1 15,5 4 2-15,-5 2-2 16,-12-1 0-16,12 0-4 16,-12 4 8-16,8-3-4 15,-12 1 0-15,-5-6 6 16,0-4-10-16,-8-3 4 16,0-2-4-16,0-5-1 15,0-6-14-15,0-3-6 0,-16-5-7 16,-22 2-46-16,-8-2-38 15,12 0-96 1,5 0-65-16,12-5-288 0</inkml:trace>
  <inkml:trace contextRef="#ctx0" brushRef="#br1" timeOffset="221380">10438 506 326 0,'0'0'169'15,"0"0"-23"-15,0 0-41 16,0 0-23-16,0 0-51 0,0 0-15 16,172-80-16-1,-109 74 5-15,12 6-13 0,-12 0-12 16,-8 0-115-16,-13 0-100 16</inkml:trace>
  <inkml:trace contextRef="#ctx0" brushRef="#br1" timeOffset="221831">11499 289 758 0,'0'0'128'16,"0"0"-10"-16,0 0-9 16,0 0-39-16,0 0-42 15,0 0-25-15,-54 44 27 16,24-7-8-16,22 0-17 0,-9 4 14 15,5-1-19-15,12 3 6 16,0-3-6 0,0-3 5-16,0-2-9 15,12-9 4-15,22-7 0 0,12-8-6 16,8-8 11 0,18-3-5-16,-9 0 5 15,-17 0 1-15,0-16 1 0,-29-3-4 16,-9-8-2-16,-8 0 15 15,0 0-15-15,-33 3-1 16,-22 9 0-16,-8 6-25 16,0 9-56-16,9 0-111 15,16 6-148 1</inkml:trace>
  <inkml:trace contextRef="#ctx0" brushRef="#br1" timeOffset="222256">12808 263 704 0,'0'0'108'0,"0"0"30"15,0 0-12-15,0 0-39 16,0 0-42-16,0 0-44 16,47-24 16-16,7 24-17 15,9 0 2-15,-17 0 3 16,-4 0-4-16,-4 0-1 15,-21 0 1-15,-5 0 8 16,-12 0-15-16,9 5 6 16,-9 25 0-16,0 5-1 15,0 10 5-15,0-3-3 16,0 4 1-16,0-3 6 0,0-5-6 16,0-6-2-1,0-3-41-15,-9-2-168 0,9-10-246 16</inkml:trace>
  <inkml:trace contextRef="#ctx0" brushRef="#br1" timeOffset="222814">14436 72 424 0,'0'0'206'0,"0"0"-69"15,0 0-24-15,0 0-37 16,0 0-35-16,0 0-26 15,-88-71 7-15,51 71-17 16,7 8-2-16,-3 21-1 16,16 1-2-16,17 5 0 15,0 0 0-15,0-1 2 0,25 4-2 16,30-4 1 0,-9 1 4-16,-4 0 1 0,4-6-6 15,-8-2 0-15,-13-3-2 16,-4-5 8-16,-13-1-7 15,-8-1 1 1,0-7-1-16,0-2-4 0,-17-2 6 16,-20-4-1-16,-10-2 12 15,1 0-8 1,13 0 0-16,12 0-4 0,4-2 2 16,17-12 0-16,0 0-2 15,0-4 0-15,29-6-4 16,13-6 9-16,13-1 1 15,8-4-6-15,0 3-9 0,-26 6 2 16,-7 4-152 0,-30 1-163-16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37:46.081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2723 135 342 0,'0'0'370'0,"0"0"-246"16,0 0 17-16,0 0-29 16,0 0-9-16,0 0-33 31,47-40-34 0,-47 40 17-31,0-3-33 16,0 0 5-1,0-2 13-15,0-6-30 0,0-2 13 0,-38-6-21 16,-8 6 1-16,4 2-10 0,-4 3 9 0,-9 5 0 0,9 3-3 16,12 0 0 15,-3 0 3-31,-1 11 0 0,13 11-10 16,8 4 1-16,17 8-5 15,0 4 14-15,0 8-5 16,0 7 9-1,0 6-4-15,0 8 0 250,-13 10 1-250,-12 3-10 0,17 6 10 0,-22 2-1 0,14-2 0 0,-1-3 8 0,-4-6-9 0,21-4 1 0,0-7 0 0,0-4-5 0,-9 0 6 0,1 2-1 0,0 3 0 0,-1-4 9 0,-12-1-9 0,13-11 0 0,8-8 1 0,0-6-7 0,0-10 9 0,0-3-3 0,0-14 0 0,0-1 7 0,0-4-7 0,0-2 0 0,8 0 1 0,22-3 3 0,7 0 1 0,-3 0-5 0,12 0 1 0,0 0 9 0,0-6-9 0,-4-8-1 0,13 4 1 0,-17-4-4 0,-5 1 5 0,13 3-2 0,-8-1 0 0,8-2 6 16,9 2-10-16,-1 0 4 0,-12 0 0 16,13 4-9-16,-9-3 9 15,-8 3 0-15,-13 0 0 16,-17 1 9-16,-8-2-9 16,0-2 0-16,0-1 3 15,0-3-10-15,-8-2 8 16,-30-2-1-16,5 1 0 15,-5 5 10-15,-8-3-16 16,4 8 6-16,-4-1 0 16,8 2-6-16,13 3 6 0,16 1 0 15,-12 2 0 1,21 0-5-16,0 0-2 16,21 0 5-16,21 8 2 0,13 8-10 15,-1 3 10-15,9-1 0 16,-17 5 0-16,-8-3 7 15,-4 5-9-15,-13-7 2 16,-4 2 0-16,-17 4-11 16,0 4 11-16,-9 7-3 15,-54 10-71-15,-29 3-190 16,4 6-217-16</inkml:trace>
  <inkml:trace contextRef="#ctx0" brushRef="#br0" timeOffset="1679">18320 1603 447 0,'0'0'247'0,"0"0"-89"16,0 0-31-16,0 0-22 16,0 0 0-16,0 0-38 15,-29-110-17-15,29 104 8 16,0-1-44-16,29-2 7 16,42-1-14-16,17 2-1 15,13 1 6-15,-9 3-11 16,-12 4-1-16,-25 0 13 15,-18 0-5-15,-11 24-8 0,-10 8 0 16,-3 16 4-16,-5 17 10 16,1 17-12-16,-9 15 7 15,0 10 21-15,0 2-27 16,0-2 10-16,0-8-7 16,0-3 2-16,-9-7 3 15,9-12-11-15,0-12 0 16,0-15 3-16,0-15 7 15,0-11-10-15,0-13 0 16,0-3 3-16,0-5-4 16,0-1 6-16,0-2-5 15,0 0 20-15,0 0-20 16,-21 0 24-16,-12-2-14 16,-13-20-4-16,-1-4 0 0,-15-4-6 15,-18-5 0-15,4 0-3 16,-3 4 10-16,16 10-7 15,16 1 0-15,14 12-2 16,20 0-9-16,5 8 11 16,8-2 0-16,0 2-10 15,0-3 4-15,0 3 5 16,0-2 1-16,0 2 0 16,0-4-8-16,0-4 8 15,0 1 0-15,0-2-6 16,0-2 8-16,0 7-2 15,0-5 0-15,0 7 4 0,0-4-7 16,0 3 3-16,0-1 0 16,0-3-4-16,0 5 12 15,0-6-8-15,0 3 0 16,0-6 4-16,0 3-9 16,0 0 5-16,0 3 0 15,0 2-4-15,0 3 11 16,0-2-7-16,0 2 0 15,-8-3 4-15,8-3-9 16,0 1 5-16,-9-1 0 16,1 2-5-16,-1-2 11 15,9 3-6-15,0 1 0 16,0-1 7-16,0 3-13 0,0 0 6 16,0-3 0-16,0 3-3 15,0 0 6-15,0 0-3 16,0 0 0-16,0 0 6 15,0 0-14-15,0 0 8 16,0 0 0-16,0 0-7 16,-12 0 6-16,12 0-1 15,-9 0 2-15,1 3-9 16,-17 13 0-16,-5 11 9 16,-16 2 0-16,-4 3-3 15,-5 4 11-15,1 0-8 16,-9 5 0-16,-4 4 4 15,16-5-10-15,5-8 6 0,17-5 0 16,20-11-7-16,9-3 12 16,0-2-5-16,0 2 0 15,0 1 1-15,30-4-12 16,-5 1 10-16,21 1-15 16,9-5 10-16,16 3-48 15,0 2-27-15,13-5-81 16,-4 0-104-16,0-7-62 15</inkml:trace>
  <inkml:trace contextRef="#ctx0" brushRef="#br0" timeOffset="3680">2417 3870 91 0,'0'0'350'0,"0"0"-223"16,0 0 28-16,0 0-6 15,0 0-23-15,0 0-13 16,0 0-17-16,63-59-15 15,-63 59-15-15,0-5-34 16,0 2 14-16,-29-2-37 16,-5-1-5-16,-20 5-8 15,-1 1 10-15,1 0-6 16,-1 0 0-16,9 0 1 16,4 1-12-16,-4 22 11 15,8 2 0-15,13 16-8 16,4 7 10-16,4 8-2 0,9 8 0 15,8 3 3 1,0 8-7-16,0 2 4 0,16 6 0 16,14 0 6-16,-13 2 4 15,-1 1-10-15,-7 0 0 16,3 0 6-16,-12-9 8 16,0-5-12-16,0-11 0 15,0-7 8-15,0-11-3 16,0-6-4-16,0-8-3 15,0-5 4-15,0-7-3 16,0-4-1-16,0-5 0 16,0-1-3-16,9 5 13 15,8-4-10-15,-1 0 0 16,14 2 5-16,-5-1-4 0,-4-2-1 16,-4-1 0-16,8-4-2 15,-4 1 5-15,-4-1-3 16,20-2 0-16,-3 0 7 15,12 0-6-15,9 0-1 16,-1 0 0-16,1 0-1 16,-1 0 9-16,1 0-8 15,-13 0 0-15,-5 0 1 16,1 0-8-16,-21 0 7 16,12 0 0-16,-3 0-3 15,11-2 13-15,5-1-10 16,4 1 0-16,1-6 3 15,-10 3-12-15,5-4 9 0,-21 4 0 16,-4 0-1-16,-8 3 12 16,-9 2-11-16,0-3 1 15,0-3 6-15,0-5-3 16,-26 1-4-16,-11-3 0 16,-1-4-3-16,4 4 10 15,-4-6-7-15,5-2 0 16,-5 5 6-16,9 0-13 15,12 5 7-15,0 8 0 16,17 1-1-16,0 2-1 0,0 0 1 16,0 0-8-1,25 0 3 17,13 10-5-1,17 1 11-16,-22 2 0 17,13 1-1-1,1 4 8-15,-22 2-7 15,13-2 0-16,-22 6 0 17,5 0-6-17,-21 6 6 17,0 7 0-17,-29 9-5-15,-59 17-84 31,-51 31-163 1,-50 18-331-17</inkml:trace>
  <inkml:trace contextRef="#ctx0" brushRef="#br0" timeOffset="88231">16264 6386 708 0,'0'0'153'0,"0"0"-32"0,0 0-24 0,0 0 9 0,0 0-48 0,0 0-16 0,-17-56-26 0,17 56-16 0,-17 0 0 0,5 26-10 0,-5 12 10 0,9 4 0 0,8-1 0 0,0-3 0 15,8-7-2-15,38-4 6 16,0-10-4-16,-4-10 0 16,4-7 3-16,-8 0 2 15,-13 0-1-15,-4-7-3 16,-12-10 8-16,-1 1-1 15,-8-1-5-15,0 5-3 16,0 3 4-16,0 6-3 0,0 2-1 16,0 1 0-16,8 0-4 15,1 0-16-15,20 0 16 16,-4 8 1-16,5-1 6 16,3-2-8-16,-3-5 5 15,3 0 0-15,-12 0-1 16,4-2 5-16,-16-16 4 15,12-7-8-15,-13-7 5 16,1 0-2-16,-9-6-3 16,0 6 0-16,0 3-1 15,-9 7 6-15,1 10-6 0,-13 5 1 16,21 7-4-16,-9 0-3 16,9 0-6-16,0 24 13 15,0 1-8-15,0-1 9 16,17-5-1-16,21-3 0 15,0-6 2-15,-5-7-3 16,-3-3 2-16,-5 0-1 16,4 0 4-16,-12 0 4 15,-9 0-7-15,13-13-1 16,-21-1 8-16,0 4-2 16,0 2-6-16,0 0 0 15,0 3 2-15,0 2 6 16,0 3-8-16,0 0 0 15,0 0 4-15,0 0-15 0,0 0 10 16,0 0-7-16,0 0 7 16,0 3-14-16,0 12 15 15,0 9 0-15,0 3 3 16,0-3-4-16,17 6 1 16,0-4 0-16,12-2-1 15,-3 0 6-15,11-4-5 16,-3-10 0-16,-5-2 3 15,-4-8-3-15,5 0 0 16,-22 0-12-16,1-3-48 16,-9-16-74-16,0-7-102 15,-9-1-262-15</inkml:trace>
  <inkml:trace contextRef="#ctx0" brushRef="#br0" timeOffset="88547">16998 6030 119 0,'0'0'410'0,"0"0"-255"16,0 0-74-16,0 0-7 16,0 0-22-16,0 0-52 15,-54 5 2-15,45 27-2 16,1-2 5-16,8-6-11 15,0-8 6-15,17-7 0 0,8-7 18 16,13-2-16-16,-13 0 27 16,4 0 12-16,-12-16-20 15,-17-8 11-15,0 2-32 16,0 3-2-16,0 6 1 16,-8 13-70-16,-9 0-43 15,-4 3-105-15,21 26-59 16</inkml:trace>
  <inkml:trace contextRef="#ctx0" brushRef="#br0" timeOffset="90310">17342 6383 631 0,'0'0'182'0,"0"0"-17"0,0 0-37 16,0 0-19-16,0 0-41 16,0 0-54-16,0-32-14 15,0 45-5-15,0 14 5 16,0 10-6-16,0-2 13 16,-8-3-7-16,8-2 0 15,0-9 3-15,0-4-7 0,0-7 4 16,0-7-12-1,0-3 9-15,25 0-2 0,13-6 5 16,-5-21 6-16,14-1-1 16,-10-2 3-16,-3 6-8 15,-5 8 0-15,-12 5-2 16,0 9 8-16,-5 2-9 16,-12 0 3-16,17 0-14 15,-8 13 8-15,7 5 1 16,5 1 5-16,4-2-3 15,-16-1 9-15,20-6-6 16,-12-2 0-16,-9-6 5 16,13-2-5-16,-4 0 3 15,-8 0-2-15,7-5 7 0,-16-14-3 16,9-5 1-16,-9 0-6 16,0-3 5-16,0-2 6 15,0 5-11-15,0 3 0 16,-9 8 1-16,-7 7 3 15,7 3-6-15,-20 3 2 16,12 3-8-16,0 24 1 16,-12 5 7-16,20 5 0 15,9-7-6-15,0-4 7 16,0-6-1-16,0-12 0 16,30-3 1-16,-5-5-1 15,4 0 0-15,5-5 3 16,-5-25 8-16,-3-7-6 0,3-9 3 15,-12-8 2-15,-1-7-7 16,-7-6 17-16,3-8-12 16,-12 11 7-16,0 8 7 15,0 19-19-15,0 21 15 16,0 13-2-16,0 3-9 16,0 3-14-16,0 34-11 15,0 16 18-15,0 14-12 16,0 3 17-16,0 0-5 15,9-7 0-15,8-4 7 16,8-13-12-16,13-18 5 16,8-11 0-16,-13-12-3 0,5-5 12 15,8 0-7 1,-12-18 3-16,4-10 1 0,-1 0 4 16,-12-5-10-16,-4 9 0 15,-4 0 0-15,0 11 2 16,-9 7-2-16,-8 1 0 15,0 5 1-15,0 0-10 16,0 0 1-16,0 0-4 16,9 0 3-16,-9 5 6 15,0 1 3-15,0-6 0 16,0 0 7-16,0 0-8 16,0 0 1-16,0 0 0 15,0 0 18-15,0 0-14 16,0-11-4-16,-9 3 0 15,-7 1 6-15,7 1-14 0,1 6 8 16,8 0-11-16,-21 0 8 16,12 19-13-16,9 10 16 15,-8 1 0-15,8-6 4 16,0 0-10-16,0-3 6 16,8-5 0-16,22-1-9 15,-5-3 10-15,13-10-1 16,-5-2 0-16,-3 0 6 15,3 0 1-15,-12-18-7 16,-4-9 0-16,-9-8 1 16,-8-2 3-16,0-6-4 15,-16-3 0-15,-30 8 7 0,-1 7-12 16,14 9 5-16,-5 12 0 16,4 7-9-16,5 3 0 15,4 17 5-15,12 20 3 16,13 3-1-16,0-1-3 15,0-3 5-15,13-4 0 16,20-8 0-16,5-8 7 16,17-6-7-16,-1-4 0 15,9-6 8-15,-8 0 0 16,-1 0-8-16,-12-13 0 16,-4-11 9-16,-9-3-3 15,-12 0-1-15,-8 3 1 0,-9 6 0 16,0 7 6-1,0 2-12-15,0 7 1 0,0 2-7 16,0 0-7-16,0 16 6 16,0 14 0-16,0-1 14 15,0-5-10-15,0-3 3 16,16-5 0-16,5-8-4 16,-4-3 7-16,0-5-3 15,4 0 9-15,4 0-3 16,-8-2 2-16,12-14-8 15,-4-3 3-15,-4 1-5 16,-12 1 4-16,-1 7-2 16,-8 7 0-16,0 3 4 15,0 0-10-15,0 0 1 16,17 3-10-16,-9 18 6 0,13 6 10 16,5-3-1-16,3-6 0 15,13-5 4-15,-4-6-5 16,8-7 1-16,0 0 0 15,-4 0 10-15,4-22-8 16,-8-5-2-16,-5-7 2 16,-12-4 7-16,-4 0-3 15,-17 4-6-15,0-3 5 16,0 7-3-16,0 4-2 16,-8 9 0-16,-9 12-1 15,-4 5-17-15,13 0-33 16,-1 18-110-16,9 15-139 15,0 4-203-15</inkml:trace>
  <inkml:trace contextRef="#ctx0" brushRef="#br0" timeOffset="85299">12043 6401 749 0,'0'0'145'0,"0"0"-7"15,0 0-9-15,0 0-22 16,0 0-47-16,0 0-20 16,-55-123 6-16,55 123-39 15,0 0 8-15,0 2-15 0,0 36-4 16,0 16 3-16,0 18 2 16,0 16 4-16,0 11 8 15,-21 11-9-15,-4 7 1 16,4 1-5-16,-4-6 2 15,0-13-2-15,4-21 0 16,21-23-4-16,0-20 3 16,0-27-29-16,54-8 22 15,9 0 0-15,21-37 8 16,-4-11 8-16,-9-11-8 16,-16 0 0-16,-18-2-1 15,-37-4 7-15,0 0-12 16,-8 7 5-16,-46 9-28 15,-30 2 24-15,4 12-14 16,9 9-3-16,-13 7 10 0,29 6-26 16,13 5 25-16,13 8-2 15,29 0-9-15,0 0 18 16,0 0-23-16,0 0 1 16,29 0 9-16,26 0 9 15,16 0 10-15,30 0 5 16,-13-14-3-16,13-4 9 15,-22-4-8-15,-16 1-3 16,-25 7 20-16,-30 4-20 16,1 1 26-16,-9 7 15 15,0 2-19-15,0 0 6 16,0 0-28-16,-25 0 0 0,4 11-8 16,-5 15 10-16,18 4-2 15,8 2 0-15,0 0 1 16,0-5-6-16,0 0 5 15,8-9 0-15,9-1-5 16,4-7 9-16,-4-8-4 16,0-2 0-16,4 0 1 15,-4-5 19-15,8-24-16 16,4-8-4-16,-21-1 7 16,1-2 1-16,-9 0-8 15,0 5 0-15,0 12 3 16,-9 6 0-16,-7 10-3 15,-14 7 0-15,5 0-2 0,-13 0-7 16,13 24 8-16,4 2 1 16,13 7 0-16,8 1-10 15,0-5 8-15,8-2 1 16,30-11-7-16,0-8 1 16,-5-8 7-16,22 0 1 15,-9 0 3-15,9-19 3 16,-9-2-7-16,8-1 0 15,-20 4 7-15,-5 1 1 16,-4 10-5-16,5 7-3 16,-13 0-4-16,8 0-1 15,4 21 3-15,5 6 2 0,-5 2-6 16,5 1 11 0,-5-6-5-16,-4-3 0 0,5-5-47 15,7-6-119-15,-12-10-153 16,13 0-335-16</inkml:trace>
  <inkml:trace contextRef="#ctx0" brushRef="#br0" timeOffset="86101">13923 6302 601 0,'0'0'267'0,"0"0"-97"16,0 0-28-16,-101-139-28 0,101 136-25 15,-9 3-38 1,9 0-20-16,0 5-31 0,0 41-7 16,0 23 4-16,-8 30 4 15,0 22-1-15,-1 15 6 16,-12 8 1-16,13 1-7 15,-9-17 0-15,9-26 4 16,8-27-10-16,0-27 6 16,0-17-9-16,25-14 1 15,4-10-16-15,5-7 23 16,4 0 1-16,8-20 0 16,-4-23 6-16,-13-8-6 15,-4-10 0-15,-25-9-4 16,0 1-5-16,0-1-7 15,-42 8-5-15,-12 9-20 0,-13 8 21 16,4 4-4-16,0 12-8 16,21 5 8-16,4 8-13 15,21 8 37-15,5 6-5 16,12 2 0-16,0 0-12 16,54 0-12-16,22 0 29 15,12 0 5-15,4 0 3 16,-21-17-8-16,-16 1 5 15,-17-3-2-15,-21 3 13 16,-1 6-8-16,-16-1 11 16,0 8 24-16,0 3-31 15,0 0 3-15,0 0-15 0,0 0-11 16,0 0 10-16,0 24-17 16,9 6 18-16,-9-3 1 15,8 2 3-15,5-5-4 16,-5 3 0-16,9-6 5 15,0-2-5-15,12-6 0 16,-4-8-54-16,13-5-116 16,-13 0-121-16,5-10-205 15</inkml:trace>
  <inkml:trace contextRef="#ctx0" brushRef="#br0" timeOffset="86318">14183 6374 491 0,'0'0'162'0,"0"0"-75"16,0 0 2-16,0 0-13 15,0 0-34-15,0 0 0 16,0-45-25-16,0 42-14 16,0 3 3-16,0 0-6 15,0 0-2-15,0 0-19 16,0 8-194-16,0 11-141 15</inkml:trace>
  <inkml:trace contextRef="#ctx0" brushRef="#br0" timeOffset="87176">14409 6403 690 0,'0'0'129'0,"0"0"0"16,0 0-30-16,0 0-57 15,0 0-42-15,0 0-13 16,55 35 13-16,-1 11 6 16,9 4-6-16,-8-2 0 15,-9 1 0-15,-21-11 7 16,-4-9-8-16,-4-10 1 15,-17-9-7-15,0-7 6 0,-8-3-40 16,-30 0 22 0,4 0-8-16,5 0-4 0,12-13 31 15,17-1 0-15,0-5-2 16,0-2-1-16,0-8-8 16,38-4 11-16,12-2 1 15,-12-2 5-15,8 2 2 16,-12 1 9-16,-13 7-6 15,-5 3 17-15,-7 2-15 16,-9 9 14-16,0 2 9 16,0 6-20-16,0 2 12 15,0 3-28-15,0 0 8 0,0 0-16 16,0 0 8-16,0 0-5 16,0 0 1-16,0 14-17 15,0 15 21-15,8 8 0 16,13 4 2-16,-4-7-5 15,0-2 3-15,-9-2 0 16,13-6-1-16,-12-5 11 16,-9-3-10-16,0-6 0 15,0-3-12-15,-9 0 10 16,-12-4-26-16,13-3 22 16,-9 0-2-16,17 0 6 15,-8 0-2-15,8 0 4 16,0-11-8-16,0-2 4 0,0-1 1 15,25-5 3-15,13-5 2 16,-1-2 4-16,18-11-1 16,-22-1 5-16,14-11-4 15,-10 1 28-15,-20-2-15 16,-9-3 3-16,-8 9 10 16,0 10-12-16,0 12 41 15,0 15-29-15,-8 1-17 16,8 6-3-16,-8 0-12 15,-1 10-9-15,-3 28 8 16,-5 13 2-16,9 0 1 16,-1 2-2-16,9-2 4 15,0-3-12-15,17-8 8 16,29-3-6-16,0-7-18 0,-4-11-72 16,-4-6-22-16,0-11-17 15,-30-2-64-15,-8 0 9 16,0-5-160-16</inkml:trace>
  <inkml:trace contextRef="#ctx0" brushRef="#br0" timeOffset="87532">15106 6417 383 0,'0'0'144'0,"0"0"-16"0,0 0-87 0,0 0-25 0,0 0 5 0,0 0-17 0,256-6-4 31,-185 20-99-15,-8-4-287 0</inkml:trace>
  <inkml:trace contextRef="#ctx0" brushRef="#br0" timeOffset="74727">9 6840 398 0,'0'0'298'0,"0"0"-129"15,0 0-25-15,0 0-30 16,0 0-10-16,0 0-41 15,0 0-15-15,0 0 1 16,0-13-16-16,0 7 15 16,0-2-19-16,12-4-17 0,5-5 7 15,0-4-18-15,0 0-1 16,12 2 8-16,-21 0-3 16,9 3-5-16,-4 8 1 15,-13 1 6-15,0 6-6 16,0 1-1-16,0 0 0 15,0 0 0-15,0 0-5 16,0 0 4-16,0 8-6 16,0 19 4-16,0 5-3 15,0 2 6-15,0 1 0 16,0 0-2-16,0-3-6 16,0-3 7-16,0-4-11 15,8-4-5-15,1-8 14 0,-1-2-5 16,-8-3 3-1,0-3 3-15,0-5-10 0,0 3 11 16,0-3 0-16,0 0-9 16,-17 6 10-16,-21-1-6 15,1 0 6-15,3 0-1 16,5-3 1-16,20 2-3 16,9-4 1-16,0 3-19 15,0-3 6-15,0 2-24 16,21-2-3-16,21 0 30 15,13 0-30-15,8 0-52 16,12 0-6 0,5-11-49-16,0-7-32 0,4-5-79 15</inkml:trace>
  <inkml:trace contextRef="#ctx0" brushRef="#br0" timeOffset="75040">399 6567 352 0,'0'0'174'0,"0"0"9"15,0 0-17-15,0 0-38 16,0 0-31-16,0 0 9 16,-88-131-41-16,88 131-20 15,0 0-42-15,17 0 3 16,37 25-1-16,17 15-5 0,1 5 9 15,3 11-6-15,-3 12 1 16,-9 6 12-16,-9 7 0 16,-20-4 1-1,-22 1-6-15,-12-6-7 16,0-7-6-16,-67-8 2 16,-21 0-26-16,8-9-101 0,-4-13-157 15,30-11-246 1</inkml:trace>
  <inkml:trace contextRef="#ctx0" brushRef="#br0" timeOffset="81827">1486 6755 507 0,'0'0'215'0,"0"0"-48"15,0 0-40-15,0 0-4 16,0-139-15-16,0 113-40 15,0 3 4-15,0 8-32 0,0 3-14 16,0 7 11-16,-21 5-33 16,12 0 10-16,-16 0-14 15,-13 31 3-15,-8 16-5 16,4 17 2-16,-4 3 0 16,29 5-5-1,17-1 5-15,0-12 0 0,17-7 0 16,46-9-3-16,-8-21-6 15,8-9 6 1,-9-11 3-16,9-2-3 0,-8 0 8 16,8-24-5-16,-9-8 1 15,1-5 4 17,-9 5-1-1,-4-3-4-31,-13 8 0 31,-4 11-4 16,-12 8 7-16,-5 5-3-31,1 3 0 16,-1 0-18-1,9 9 11 1,-5 15-5 15,14 0-14-15,-18 0 6 15,0-3-6-31,13-7 11 31,-21-7 9 1,9-7-5-17,-9 0 11-15,0 0 2 47,0 0 2-47,0-13 14 16,0-11-10 15,-9-5-7 0,-12 2 6 1,5 0-2-17,-1 9 4-15,-4 6-7 0,12 7 3 0,1 5-3 0,0 0-2 0,-1 5-5 0,1 22 2 0,-5 8 1 16,5 2-3-16,8-4 5 0,0-4-8 0,0-5 4 0,0-5-11 0,21-11 8 0,-4-3 4 0,-17-5-1 0,8 0 1 0,0 0 3 0,13 0 0 15,-12-13 9-15,-1 0-6 0,1 2-2 0,-9 3-1 0,0 3 5 0,0 5-9 0,0 0 4 0,8 0-11 0,0 0 10 0,13 13-7 0,-12 5 8 0,16-4 0 0,4 0 3 0,-4-4-6 0,13-7 3 0,-4-3 0 16,12 0 0-16,0-11 5 0,0-21-5 0,0-5 2 0,-12-9 3 0,4-7 0 0,-13-7-5 0,-4 2 1 0,-13-3 10 0,-8 2-8 0,0 7 9 0,0 8-6 0,-21 14-2 0,-4 12 6 0,17 9-10 0,-1 9 2 0,-3 0-7 0,-5 0 0 0,9 29-1 0,-1 17 4 0,1 13 1 16,8 5-2-16,0 0 3 0,0-5 0 15,0-8-7-15,25-6 7 16,13-12 0-16,8-12 0 16,-13-8 2-16,14-10-2 15,7-3 0-15,1 0 2 16,-1-6-5-16,1-15 4 15,-13-3-1-15,4-6 3 16,0 1 3-16,-21-5-5 0,5 1-1 16,-5 7 2-1,-13 6 0-15,-3 10-2 0,-1 7 0 16,-8 3-3 0,0 0-5-16,9 0 3 0,-1 3-2 15,9 16 7-15,-5-2-6 16,-12-8 6-16,9-1 0 15,-9-1-6-15,0-7 8 16,0 0-2-16,0 0 0 16,0 0 4-16,0 0 10 15,0 0-12-15,0-7 7 16,0-3-9-16,0-1 5 16,0 9-5-16,-9 2 0 15,9 0-5-15,-12 0 2 16,-5 6-14-16,0 19 16 0,0 17-9 15,5-3 13-15,12-5-4 16,0-1 1-16,0-9-8 16,0-8 3-1,12-5-5-15,14-6 10 0,-10-5-4 16,14 0 4-16,-5 0 0 16,13-5 0-16,-1-14 2 15,-3-5-4-15,4-3 5 16,-21 3-3-16,12 2 3 15,-29 1 4-15,8 5-7 16,-8 3 0-16,0 5 5 16,0 5-6-16,0 3 1 15,0 0 0-15,0 0-2 16,0 13-11-16,0 11 13 0,0 6 0 16,0-1 2-16,25-5-10 15,5-7 6-15,-5-4-8 16,13-8 7-16,-5-5-10 15,-3 0 13-15,3 0 0 16,-3-8 0-16,-14-12-2 16,5 0 3-16,-12-1-1 15,8-4 5-15,-17 8 4 16,8 0-7-16,-8 10-2 16,0 3 5-16,8 4-10 15,1 0 0-15,12 5-1 16,-4 14-2-16,12 6 12 15,-12-4-4-15,8-5 0 0,4-3 2 16,5-8-7-16,12-5 6 16,9 0-1-16,-1-10 4 15,9-14 4-15,-17-6-8 16,-8-5 0-16,-13-8 3 16,-8-5 8-16,-17-7-10 15,0-2 15-15,0 1 21 16,-17 5-35-16,-8 8 30 15,-4 14-17-15,12 16-11 16,8 7 10-16,-3 6-14 16,12 0-8-16,0 19 6 15,0 27-13-15,0 16 15 0,0 4 0 16,0 1 1-16,21-3-5 16,-4-5 4-16,12-11 0 15,-12-13-2-15,16-8-10 16,-3-14 8-16,16-8-2 15,0-5 6-15,-4 0-6 16,12 0 6-16,9-11 0 16,-8-16 0-16,0 1 7 15,-9-4-7-15,0 4 0 16,0 4 5-16,-29 11-10 16,0 6 5-16,-9 5-2 15,13 0 2-15,-13 0-11 16,1 16 8-16,-1 1 3 15,0-2 0-15,1-1-5 16,-9-4 5-16,0-4 0 0,0-6-2 16,0 0 2-16,0 0 0 15,0 0 7-15,-17 0-7 16,-21-14 7-16,-4-2-7 16,5 3 0-16,11 2-3 15,-3 3 8-15,12 3-5 16,0 5 0-16,5 0-12 15,4 5 11-15,8 22-9 16,0 2-1-16,0 4-2 16,0-4-16-16,20-5 20 0,6-5-2 15,-1-11 4-15,-4-8 2 16,4 0 4-16,4 0 1 16,-20-5 0-16,16-14 8 15,-17 0-7-15,5 0-1 16,-5 3 4-16,-8 8 0 15,0 3-4-15,0 5 0 16,0 0-4-16,0 0-7 16,17 0 4-16,0 22 6 15,4-4-10-15,4 2 2 16,13-3-24-16,8-8 18 16,17-9 14-16,-9 0-3 15,1 0 4-15,-13-27 7 16,-4-10-5-16,-13-7 23 15,-13-9 6-15,-3-12 9 0,-9 2 13 16,0-4-26 0,-9 5 8-16,-20 17-11 0,4 18-17 15,12 14 24-15,5 13-31 16,8 0 0-16,0 40-6 16,0 21-4-16,0 18 10 15,0 5 0-15,0-1 4 16,0-5-10-16,0-9 6 15,21-10-22-15,12-11-12 16,14-13-40-16,-1-11 18 16,-13-13-42-16,-12-11-56 15,-12 0-17-15,-9-3-1 0,0-24-20 16,-9-7 31 0,-28-9 131-16,11 3 30 0,-11 0 21 15,20 8 73-15,-4 8 15 16,4 7-32-16,9 10 2 15,-1 4-11-15,9 3-36 16,0 0-7-16,0 0-18 16,0 0-7-16,9 0 0 15,37 0 4-15,8 0 10 16,18 0 16-16,-1-14-16 16,0-2 8-16,-16-5 10 15,-17-2 2-15,-1-1 26 16,-20-4-18-16,-8-1 3 0,-9 2 11 15,0 5-18 1,0 5 8-16,-17 10-9 0,-13 7-36 16,5 0 1-16,4 11-2 15,-4 27-1-15,17 13-6 16,-1-1 8-16,9-2-1 16,0-8 0-16,17-5 2 15,21-11-2-15,4-7 0 16,4-7-3-16,17-4 1 15,21-6-102-15,4 0-119 16,4-6-297-16</inkml:trace>
  <inkml:trace contextRef="#ctx0" brushRef="#br0" timeOffset="82921">7457 6525 593 0,'0'0'134'0,"0"0"-53"15,0 0 14-15,0 0-7 0,0 0-29 16,0-152 9-16,0 133-28 16,0 0 6-16,0 9 14 15,0 4-23-15,0 1 9 16,0 5-8-16,0 0-33 16,0 2-5-16,0 38-8 15,-13 14 8-15,5 13 7 16,8 2-1-16,0 3-6 15,0 0 0-15,0-5 3 16,29-8-4-16,-12-12 1 16,8-13-12-16,-13-13-13 15,5-10-61-15,-17-6-13 0,0-5 15 16,0 0 69 0,0-19 11-16,0-9-47 0,-8-8-4 15,-30 5 21-15,-8-5 5 16,-9 7-1-16,5-1 9 15,-17 9 21-15,25 5 9 16,4 1-8-16,21 12 11 16,17-1 32-16,0 2-17 15,0 2-22-15,17 0-5 16,38 0 0-16,16 0 25 16,13 0-7-16,4 0 7 15,-4-15 17-15,-21-2-14 16,-8-4 6-16,-22-7 1 15,-12-1-5-15,-4-2 11 0,-17 1-11 16,0 3 5-16,0 6 15 16,-17 4-38-16,-4 12 9 15,13 5-3-15,-1 0-13 16,1 0-9-16,-13 26 4 16,4 18 0-16,0 3-1 15,9 5 3-15,8 2-2 16,0-10 0-16,0-3 7 15,0-12-9-15,8-8 2 16,1-10 0-16,8-7-6 16,-17-4 6-16,21 0 0 15,-5 0 5-15,9-15-4 16,5-6 11-16,-5-3-12 0,-4 6 0 16,-4 4 1-16,-17 6 0 15,8 8-1-15,1 0 0 16,12 0-17-16,4 19 16 15,-8 5-5-15,20 3 6 16,1-6-9-16,-4-3-1 16,3-12 2-16,10-6 5 15,-6 0 3-15,-3-6 0 16,0-18 0-16,-13-5 0 16,-8-5 7-16,-4-4-3 15,-13 4-4-15,0-1 0 16,0 11 5-16,-21 7-8 15,-5 13 3-15,-11 4-2 0,11 0-8 16,-11 26 6-16,-1 17 4 16,21 5-3-16,17 2 3 15,0-2-6-15,0-4 6 16,38-13 0-16,8-4-1 16,-4-11 1-16,13-5-4 15,-1-6-25-15,1-5-146 16,-1 0-229-16</inkml:trace>
  <inkml:trace contextRef="#ctx0" brushRef="#br0" timeOffset="84219">9307 6573 331 0,'0'0'452'16,"0"0"-325"-16,0 0-23 16,0 0-7-16,0 0-9 15,0 0-30-15,-17-107-10 16,9 107-20-16,-1 0-22 0,-7 0-6 15,-22 0-1 1,8 14 1-16,-3 12-1 0,16 3-1 16,5 3-1-16,12 6 3 31,0 5-2 0,37 3-7-15,9-4 6-1,17 1 3-15,-8-9-2 47,-9-7-1-47,-12-3-1 0,-13-8 4 16,-13-8-2-16,-8-5-7 16,0 0 7-1,0-3 2 1,0 0-2 15,-8 0-19-31,-22 0 1 16,5-3-31-1,-4-8-28 1,12-2 26 0,17 0 16-1,0-4-30 16,0 1 18-31,25-4 30 0,13 0 19 47,-13-4 0-15,-4 6 1-17,4-6 3 16,5 3 0-15,-14-3 7 15,10 0 11-15,-5 4-5-16,-13 1 24 0,-8 6 14 16,0 6-15-16,0 3 16 0,0 2-29 0,0 2 1 0,0 0-18 0,0 0-10 0,0 13-14 0,0 19 12 0,0 8 2 0,0 3 5 0,0-6-5 0,8-4 0 0,9-7 2 0,4-4 6 0,4-12-8 0,-8-4 0 0,12-6 2 0,-12 0 9 0,13-3-5 0,-5-17-4 0,4-8 7 0,-12-4-4 0,0 0 4 0,4-6-9 0,-13 7 4 0,0 4 1 0,-8 8-4 15,0 11 3-15,0 5 17 0,0 3-20 0,9 0-2 16,-9 0-11-16,0 24 0 0,0 9 7 0,0-4 5 0,0-2 0 0,8-6-1 0,1-8 6 0,12-2-5 0,-5-5 0 0,1-4 1 15,4-2 4-15,4 0-3 0,-8 0 1 0,12-19 4 0,-3-5 1 0,-5 0-6 16,4 0-2-16,-17 0 5 16,1 8-2-16,-9 8-2 15,0 0-1-15,0 8 14 16,0 0-11-16,0 0-6 16,0 0 1-16,0 0-17 15,8 16 16-15,-8 6 1 16,13-4 2-16,-5-1-2 15,0-4 7-15,1-5-5 16,-9-3 0-16,8-5 3 0,-8 0-8 16,9 0 5-16,12 0 0 15,-5 0 7-15,1-5 0 16,4-6-7-16,-13 1 0 16,1 4 6-16,-1 1-6 15,-8 5 0-15,9 0 0 16,-9 0-4-16,8 0-5 15,13 0 2-15,4 5 3 16,-4 6-13-16,4-1 15 16,1-1-23-1,-6-2 9-15,-3-4 12 0,0 0-7 16,-4-3 11-16,-5 0 0 16,0 0 0-16,9 0-2 0,13 0 2 15,-14 0 0 1,1 0-3-16,13 0 2 0,-22 0-1 15,9 0-114-15,4 5-75 16,-5 3-79-16,-7 3-264 16</inkml:trace>
  <inkml:trace contextRef="#ctx0" brushRef="#br0" timeOffset="91635">72 7960 498 0,'0'0'290'0,"0"0"-166"0,0 0-12 16,0 0-17 0,0 0-52-1,0 0-20-15,46-49-15 0,-25 49-7 0,12 0 8 0,-3 0-9 0,-5 0 0 16,-8 15 2-16,4 4 3 31,-13 5-5-31,0 0 0 0,-8 5 0 0,0 1 3 0,0 1-2 16,0 4-1-1,-16 0 3-15,-22 2 7 141,-8-2-7-141,12-10-1 0,13-9 1 0,13-8-1 0,8-8-2 0,0 0 0 0,0 0-1 0,8 0 7 0,38 0-3 0,9 0 6 0,8 0-9 0,8 0 6 0,5 0-6 0,-5 0-16 0,-8-8-125 0,-8-6-117 0,-18-5-135 0</inkml:trace>
  <inkml:trace contextRef="#ctx0" brushRef="#br0" timeOffset="91868">563 7779 609 0,'0'0'200'0,"0"0"-45"0,0 0-6 15,0 0-28-15,0 0-50 16,0 0-24-16,-172-107-47 16,226 107 0-16,26 24 10 15,4 5-7-15,-13 6 16 0,-8 8-7 16,-8 13-8-1,-9 11 18-15,-38 11-18 0,-8 12 4 16,0 1 5 0,-63 3-13-16,-29-4-11 0,-17-1-87 15,12-12-119-15,5-18-164 16</inkml:trace>
  <inkml:trace contextRef="#ctx0" brushRef="#br0" timeOffset="95429">2090 7688 556 0,'0'0'192'15,"0"0"-54"-15,0 0-11 0,0 0-41 16,0 0-31-16,0 0-22 16,0 0-32-16,0 0 3 15,-88-64 0-15,67 66-4 16,-4 22 1-16,-5 3 0 16,22 8-1-16,8 2 0 15,0 4-11-15,8-2 9 16,30 5 1-16,8-6-7 15,0 1 7-15,-12 4-13 16,4-1 11-16,-5-1-4 16,-12 1 0-16,-21 6 6 0,0-2-2 15,0-1-3 1,-8-5 2-16,-30-10-15 0,-8-12 13 16,-9-7 5-16,1-5 1 15,-9-6 14-15,8 0-7 16,13 0-4-16,13-21-1 15,12-6-2 1,17 0-37-16,0-3-17 16,0-2-13-16,46-3 8 0,5 1-8 15,16 2-33-15,-4 5 20 16,-21 6 10-16,-4 4 41 16,-1 7 27-16,-20 2 4 0,-9 2 7 15,1 6 18 1,-1-7 23-16,-8 4 42 0,0 0 2 15,0 1-17-15,0 2 0 16,0 0-24-16,0 0-17 16,0 0-36-16,0 0-17 15,0 15 11-15,0 7 6 16,13 4 6-16,-5-2-3 16,1 1 3-16,7-1-4 15,14-6-2-15,-5-7 0 16,13 0-4-16,-13-11-6 15,4 0 4-15,-4 0 6 16,-4 0 0-16,-4-22 14 16,-8 1-6-16,-1-3-6 15,-8-3 24-15,0 3 6 16,0 3 8-16,0 5-3 0,0 5-21 16,0 11 11-16,0 0-27 15,0 0-12-15,0 0 1 16,0 24-14-16,0 11 22 15,0-3 3-15,17-3-27 16,21-7-4-16,8-6 0 16,0-8 14-16,-4-8 14 15,-4 0 6-15,-1-24 2 16,-12-11 14-16,-8-8-7 16,4-2 47-16,-12-6-1 15,-9 3-28-15,0 2 16 0,0 6-28 16,0 5 7-16,0 11-7 15,-9 11-17-15,1 8 19 16,8 5-20-16,0 0 0 16,0 3-3-16,0 27-22 15,0 6 25-15,0 12 0 16,0-2-4-16,0-2 4 16,0 3-16-16,0-10-12 15,0-2 13-15,17-6-18 16,-1-15 4-16,5-4 6 15,5-10 15-15,-1 0 8 16,13 0 5-16,-9-8-5 16,-12-2 10-16,-1 4-10 15,1 1 0-15,-4 5 0 16,4 0-5-16,-9 0 5 0,21 5-8 16,-12 14-6-16,0 5-2 15,0 0-47-15,-5 0 9 16,-12-2 11-16,0-3-18 15,0-6-11-15,-12-3-1 16,-22-4 43-16,-12-6-20 16,8 0-29-16,5 0 7 15,3 0-18 63,30-19-19-62,0-5-3 0,13-11 12-1,29-10-14 1</inkml:trace>
  <inkml:trace contextRef="#ctx0" brushRef="#br0" timeOffset="96877">3303 7811 251 0,'0'0'197'16,"0"0"-27"-16,0 0-17 31,46-139-40-31,-46 126 0 0,0 10-28 16,0 3-19-16,0 0-34 15,0 0-32-15,0 8-19 0,0 25 19 0,0 14 3 0,0 6 3 0,0 6-3 0,0-4 1 16,0-3 0-16,8 2-4 0,9-6-3 15,12-11 2-15,-12-7-22 16,-9-14-35 0,13-11-47-16,-21-5 24 15,0 0 67-15,0-11 10 16,0-20-28 93,0-7 16-109,-29 6 16 0,-9-5 2 0,-4 3 8 0,5 9 7 0,-1 3 9 0,13 10-9 0,8-2-3 0,-4 5 20 0,21 8-20 0,0-3-9 0,0 4-5 0,0 0-2 0,0 0-4 0,0 0-5 0,29 0 11 0,5 0 3 0,4 0 0 0,8 0 5 0,-13 0 3 0,-12 0-7 16,4 0 16-16,-4 0-5 0,-12 0-1 0,16 0 11 0,4 4-25 0,-3 13 2 0,20 13-1 0,-9 2 3 0,5 8-2 0,-4-2-2 0,0-1 0 0,-21-5 0 0,-1-3 0 16,-7-10 0-16,-9-6 0 15,0-4 5-15,0-7-5 16,0-2 2-16,-9 0-1 15,-16 0-1-15,-4-5-6 16,21-17 6-16,8-7 1 16,0 0-1-16,0-6 0 15,37-2-4-15,-3 2 2 0,12 2-3 16,0 12 4-16,-21 5 1 16,5 11-2-16,-13 5-4 15,12 0 4-15,-12 0-1 16,8 0-5-16,4 16 6 15,-12-3-8-15,12 6 10 16,-12-3-1-16,0 0-8 16,-9-3 3-16,5-4-4 15,-13-7 4-15,0-2 6 16,0 0 0-16,0 0 7 16,0 0 21-16,0-11-9 15,0-7 3-15,-21-1-3 16,4 3 0-16,0-3 3 0,-12 6-11 15,4 2-2-15,-5 7-4 16,14 4-3-16,-14 0-4 16,5 0-1-16,0 7-8 15,4 25 11-15,13 8-13 16,8 5 3-16,0-7-13 16,8-4-30-16,30-7 6 15,-5-11 4-15,5-10 25 16,0-6 16-16,-13 0 4 15,13-8-2-15,-21-14 22 16,-1-4 1-16,-3 2 29 16,-5 2-17-16,-8-2-13 15,0 8 12-15,0 6-25 0,0 4-6 16,0 6 1-16,0 0-4 16,0 0-4-16,-29 24-5 15,21 19-2-15,-1-1-4 16,9 4-38-16,0-3 4 15,17-11 24-15,21-10 7 16,-13-12 17-16,13-10 1 16,-22 0 0-16,14-3 7 15,-5-18 4-15,4-8 17 16,-3-1 18-16,3-2-23 16,-4 0 6-16,4 8-21 15,-12 2-5-15,8 7 2 0,-4 7-5 16,-4 5-4-16,8 3 4 15,-4 0-22-15,-4 0 10 16,0 18-1-16,-5 4 8 16,-12-1-3-16,9-5 6 15,-9-8-3-15,0-5 0 16,0-3 10-16,0 0-2 16,0 0 8-16,0 0 1 15,-9-16 0-15,-11 0-9 16,11 8 5-16,-8-3 7 15,-4 6-14-15,21 5 2 16,0 0-3-16,-8 0-19 16,8 21 8-16,0 6-1 0,0 5-20 15,8 0-66 1,39-8 2-16,-1-8 58 0,8-16 22 16,1 0 16-16,-9-5 0 15,-4-27 42-15,-13-6 50 16,-4-7 30-16,-4-6-30 15,-4-2-4-15,-8-3-19 16,-1 5-39-16,-8 1 4 16,0 9-14-16,0 6-4 15,0 16 0-15,0 3-13 16,-8 16 1-16,-1 0-4 16,9 16-19-16,0 25 8 0,0 20 7 15,0 6 4 1,0 2 0-16,38 1-8 0,-13-9-6 15,13-7-29-15,4-14-56 16,-4-14-11-16,-9-12-4 16,-4-14 10-16,0 0 1 15,-12-8-37-15,-13-24-27 16,0-3-134-16</inkml:trace>
  <inkml:trace contextRef="#ctx0" brushRef="#br0" timeOffset="96997">5056 7987 75 0,'0'0'188'0,"0"0"-51"15,0 0-54-15,0 0 15 16,0 0-20-16,0 0-78 16,-71-53-25-16,134 53 13 15,8-6-82-15,22 4-168 0</inkml:trace>
  <inkml:trace contextRef="#ctx0" brushRef="#br0" timeOffset="98490">5870 7624 820 0,'0'0'173'0,"0"0"-38"0,0 0-20 15,0 0-21-15,0 0-36 16,0 0-9-16,-41-77-49 16,41 84-8-16,0 36 1 15,0 19 5-15,0 10 2 16,0 11 0-16,0 14 4 15,0 3-6-15,0 15 2 16,0 9 0-16,0-7-2 16,0-8 5-16,0-21-6 15,0-34-20-15,0-22-51 16,8-27-18-16,25-5 42 0,22-31 50 16,8-34 14-16,12-12-11 15,-20-8 4-15,-21 2 1 16,-18 5-8-16,-16 14 14 15,0-1-11-15,-25 17-3 16,-46 6 5-16,-5 7-2 16,-12 6-3-16,-4 4 0 15,12 9-7-15,17 8 5 16,17 1-5-16,21 7 5 16,4-3-4-16,21 3 6 0,0 0-1 15,0-3 1 1,0-1-10-16,21-3 6 0,33-9-14 15,9-3 18-15,9 3 3 16,-9-2 1-16,-9 1-4 16,1 4 0-16,-9 5 3 15,-21-5 6-15,4 5-4 16,-12 5-2-16,0-2 2 16,-9 5 2-16,-8 0-7 15,0 0 0-15,0 0-11 16,0 0 8-16,0 16 1 15,0 11 2-15,0 6 0 16,0-2 4-16,13 5-4 16,4-5 0-16,16-4 1 15,5-9-2-15,8-11 2 16,-12-7-1-16,12 0 15 0,-17-4-14 16,5-17 22-16,-5-6-1 15,-3-4-3-15,3-5 4 16,-21 5-17-16,-8-2 2 15,0 3 5-15,0 4-12 16,0 7 12-16,0 4-8 16,0 14-3-16,0 1-2 15,0 0 0-15,0 0-14 16,0 11 2-16,0 18 9 16,0 8 3-16,9-5 0 15,-1 0 2-15,13-2-6 0,4-6 4 16,0-4 0-16,-4-13-3 15,5-4 2-15,3-3 1 16,-4 0 0-16,4 0 2 16,5-22 7-16,-5-4-8 15,-3-2 1-15,-5-3 5 16,-5 4-4-16,-7 0 4 16,-9 3 1-16,0 6-7 15,0 1 11-15,0 12-12 16,0-1 0-16,0 6-1 15,0 0 0-15,0 0-2 16,0 0-8-16,0 19-5 16,17 14 10-16,4 4 4 0,12 4 2 15,-4-2-3 1,-3 1-6-16,-10-5 6 0,5-6-3 16,-12-5-15-16,-1-5 16 15,1-11-14-15,-9-2 2 16,0-6 10-16,0 0-1 15,0 0 7-15,-17 0-10 16,-13 0-18-16,-3 0-26 16,16 0-11-16,4 0-2 15,13 0 46-15,0 0 9 16,0-3 5-16,21-8-27 16,5-5 35-16,20-5 3 0,-8-3 3 15,3-9 7 1,6 1 20-16,-10-8-4 0,-11 3 11 15,-5 2 15-15,-5-5-25 16,-7-3 25-16,-9 0-18 16,0-5-4-16,0 1 5 15,-9 11-22-15,1 15 5 16,0 11-7-16,8 10-11 16,-13 0-3-16,13 15-9 15,-8 30 0-15,8 12 1 16,-9 2 12-16,9 3-4 15,0-7 0-15,9-1-10 16,28-11-10-16,10-2-62 16,-6-13-44-16,6-9-57 15,-10-11-52-15,-3-8-70 0</inkml:trace>
  <inkml:trace contextRef="#ctx0" brushRef="#br0" timeOffset="98659">7201 7733 365 0,'0'0'118'16,"0"0"-46"-16,0 0-65 15,0 0 21-15,0 0-16 16,0 0-12-16,243 0 0 16,-197 0-1-16,-17 0-65 15,-29-2-167-15</inkml:trace>
  <inkml:trace contextRef="#ctx0" brushRef="#br0" timeOffset="99037">6105 7434 467 0,'0'0'143'0,"0"0"-27"16,0 0-8-16,0 0-32 0,0 0-29 15,0 0-41-15,0-51 1 16,0 51-7-16,-16 0-4 16,7 11 4-16,-8 13-6 15,5 3 4-15,12-3 2 16,0-3-5-16,0-5 3 15,0-11-3-15,12-2 5 16,-3-3 10-16,8 0 1 16,-9 0 46-16,0-17 15 15,-8-3-22-15,0 1-5 16,0 0-43-16,0 3 2 16,0 5-8-16,0 9-85 15,0 2-98-15,13 0-153 16</inkml:trace>
  <inkml:trace contextRef="#ctx0" brushRef="#br0" timeOffset="101540">7960 8057 384 0,'0'0'134'0,"0"0"-2"0,0 0 14 0,0 0-80 16,0 0-9 15,0 0 4-31,63-83-3 16,-25 54-10-16,-13-1 1 15,13 3-11-15,-9-2-14 16,-12-1 15-16,0 4-24 16,-9-4 0-16,-8 6 6 0,0 3-15 0,0 11 7 0,0 1 0 0,0 7-10 0,0 2 2 0,0 0-5 0,0 0-7 15,-8 0 5 1,-1 18-10-16,-8 9 12 0,17 0 0 16,0 2-5-16,0 0-1 15,0-2 6-15,17-4-2 16,21-6 0-16,-13-9-15 15,5-2 10-15,-5-6 2 16,4 0 5-16,5-7 5 16,12-29-5-16,0-7 2 15,-4-10 9-15,12-8-10 16,-7-9 7-16,-10 0 3 16,-20-2-4-16,-17 5 20 15,0 3-18-15,0 14 5 16,-17 9 9-16,-4 17-19 0,5 11 10 15,-1 8-14-15,8 5 1 16,-12 0-7-16,5 24-7 16,-1 24 12-16,-12 11-5 15,20 10 5-15,1 3 1 16,8-3 0-16,0-7 2 16,8-10-8-16,38-7 6 15,-8-8 0-15,4-13-4 16,13-16-7-16,-9-5 7 15,8-3 3-15,-16 0 1 16,4-3 5-16,-4-16-2 16,-13-5-3-16,-4-2 8 15,-13-7-5-15,1 1 3 0,-9-3-6 16,0 11 5-16,0 3 1 16,0 11-6-16,0 6 0 15,0 4 0-15,0 0-3 16,0 0-1-16,-17 19-10 15,9 14 14-15,8 4-7 16,0-2 7-16,0-6 0 16,0-2-4-16,0-9 2 15,8-5 2-15,9-2-1 16,-9-5-2-16,21-6-4 16,-3 0 7-16,3 0 0 15,5 0 2-15,3-17 4 0,1-4-1 16,-13 3-5-16,0-1 1 15,-4 8 0-15,-4 0-1 16,-17 6 0-16,0 5 0 16,9 0-3-16,-9 0 3 15,8 0-12-15,13 0 4 16,-13 19 2-16,1 2 6 16,-1-2 0-16,1 0-3 15,-1-3 8-15,5-8-5 16,-5-3 0-16,0-1 1 15,-8-4 3-15,17 0-4 16,-8 0 2-16,20-12 13 16,-4-4-13-16,-4 3 7 0,-13-6-5 15,1 8 1 1,8 4-3-16,-17 4-2 0,21 3-2 16,-13 0 1-16,9 0-15 15,0 3 15-15,12 18-1 16,-12 3-6-16,-9 0 4 15,13 0 0-15,-13-10 4 16,9-4-6-16,-17-8 1 16,9 1 5-16,-9-3 0 15,8 0 3-15,13 0-3 16,-4-8 2-16,0-11-1 16,12 9 5-16,-12-3-4 0,-9 4-2 15,1 7 0 1,3 2 0-16,-3 0-5 0,7 0-3 15,-7 0 6-15,12 0-3 16,4 11-1-16,-17 2 6 16,9-11 0-16,-4 4 1 15,-5-6-8-15,0 0 7 16,1 0 0-16,-1 0 8 16,-8-8-6-16,9-16 7 15,-9 2-1-15,0-4-6 16,0-1 7-16,0-4-4 15,-9 6-3-15,-8 3 12 16,1 9-12 0,-5 5 2-16,12 8-4 0,1 0-8 15,-1 8 7-15,-7 27-13 0,16 7 10 16,0 7 0 0,0-9 1-16,25-3 3 15,13-10 0-15,4-7 0 16,4-13-3-16,-17-7 3 15,5 0 0-15,3 0 8 16,-11-14-6-16,3-5 6 0,-12 2-2 16,-9 2-5-16,1 6 8 15,3 5-9-15,-12 4 0 16,0 0-1-16,9 0-10 16,7 0-2-16,1 11 10 15,4 6 2-15,4 3-5 16,-16-1 6-16,-1-5-1 0,5 0-4 15,-5-14-4-15,-8 0 9 16,0 0-2-16,0 0 5 16,0 0 7-16,8 0-9 15,9-17 3-15,13-2-8 16,-5 3 7 0,4 2-3-16,-4 4 0 0,5 2-1 15,-5 8-4 1,4 0 1-16,-4 0-4 0,1 0 8 15,11 0-15-15,-7 0 10 16,-14 8-9-16,10-6-4 16,-18-2 17-16,-8 0-1 15,0 0 2-15,13 0 10 16,-13-5-5-16,0-16 3 0,0-3-2 16,0 0-3-1,0 0 8-15,-13 3-9 0,-12 0 1 16,8 12 2-16,-4 4-2 15,4 5-6 1,9 0 3-16,0 5-17 0,-1 21 15 16,9 9-3-16,0-3 5 15,0 3-5-15,25-2 2 16,5-7 3-16,-5-10 0 16,0-3-7-16,-4-13 4 15,-13 0 2-15,-8 0 1 16,17 0 14-16,-8-21-13 0,3-6 9 15,5 0-4 1,-9 1-4-16,9-4 10 0,4-4-8 16,-13-1-1-16,1 3 11 15,-1-9-12 1,9 4 6-16,-17-3-6 0,13 9 2 16,-13 3 7-16,0 10-3 15,0 4-4-15,0 1 15 16,0 5-17-16,0 5 10 15,0 3 4-15,0 0-13 16,0 0 2-16,0 0-5 16,0 0-13-16,0 0 10 15,0 8-17-15,0 16 20 0,0 9 0 16,0 3-81 0,0 0-94-16,0 2-149 0,0-4-304 15</inkml:trace>
  <inkml:trace contextRef="#ctx0" brushRef="#br0" timeOffset="101860">10767 7439 650 0,'0'0'143'15,"0"0"-15"-15,0 0 7 0,-38-160-44 16,30 133-11-16,0 8-26 15,8 12 3-15,0 7-12 16,0 0-30-16,0 0-15 16,0 17-16-16,0 30 12 15,0 14-1-15,-13 11 10 16,5 2 1-16,8 2-6 16,0-12 0-16,0-4 5 15,8-5-2-15,30-10-3 16,16-5 0-16,-8-10 5 15,9-9-10 1,-9-5-3-16,-12-16-63 0,-17 0-59 16,-5 0-62-16,-12-10-4 0,0-20-212 15</inkml:trace>
  <inkml:trace contextRef="#ctx0" brushRef="#br0" timeOffset="102035">10604 7645 384 0,'0'0'182'0,"0"0"-27"15,0 0 4-15,0 0-11 16,0 0-49-16,0 0-82 16,62-62-17-16,39 62-2 15,-4 0-10-15,3 0-77 16,-20 0-203-16,4 7-457 16</inkml:trace>
  <inkml:trace contextRef="#ctx0" brushRef="#br0" timeOffset="102239">12177 7763 551 0,'0'0'402'0,"0"0"-308"15,0 0 16-15,0 0-27 16,0 0-20-16,-243 53-31 15,167 4-17-15,5 9-2 16,8 6-11-16,0 6 0 16,8-1-2-16,1-12-56 15,-1-6-162-15,1-15-271 0</inkml:trace>
  <inkml:trace contextRef="#ctx0" brushRef="#br0" timeOffset="107151">13134 7778 60 0,'0'0'432'0,"0"0"-281"15,0 0-25-15,0 0-35 16,0 0-13-16,0 0 4 16,0-91-31-16,-9 75 5 0,1 3-15 15,-9 4-21 1,9 7 12-16,-13 2-32 0,-4 0 5 15,-22 0-10-15,1 25 2 16,0 11 3-16,4 7 0 16,13 2-6-16,29 3 1 15,0 1-15-15,0-4-3 16,38-10 4-16,16-15-16 16,1-8 30-16,-1-12 4 15,1 0 1-15,-22-19 11 16,5-10-10-16,-4-8 2 15,-13 3 25-15,-13-2-10 16,0 5 13-16,-8 5-12 16,9 11-9-16,-9 2 6 15,0 7-15-15,0 6-1 0,0 0 0 16,0 0-19-16,0 19 4 16,0 16 14-16,0 7 2 15,0-1-1-15,0-4 0 16,8-5 0-16,22-5-3 15,3-9 5-15,5-7-2 16,16-11 0-16,-7 0 3 16,7-2 4-16,1-24-7 15,-13 1 0-15,12-8 5 16,-8 1 2-16,0 1-7 16,-8 2 0-16,-4 6 4 15,-17 5-5-15,4 9 1 0,-13 7 0 16,9 2-3-16,-9 0-13 15,13 2 11-15,-4 15 0 16,0 1-7-16,-5-3 11 16,-3-3-13-16,7-7-9 15,-16-2 16-15,0-3 2 16,0 0 5-16,0 0 11 16,0 0-6-16,0-8 6 15,0-13-11-15,-25 2 0 16,-4 6-4-16,4 0 7 15,-13 7-6-15,0 6 3 16,5 0-15-16,-5 10 11 16,0 23 0-16,5 7 4 0,3 4-4 15,13 3 3-15,17-11 0 16,0-2-13-16,17-13-51 16,21-5 34-16,8-16-1 15,0 0 23-15,-12-11 5 16,4-21 8-16,-5 0 0 15,-3-8 6-15,-14 1 12 16,-7-5 35-16,3-9-28 16,-3-6 11-16,-1-6-4 15,0-1-36-15,1 9 5 16,-1 13-5-16,-8 16 7 16,0 15-8-16,0 11 1 0,0 2-6 15,0 7-8 1,0 36-14-16,0 21 28 0,0 6 0 15,0 2 5-15,0-5-12 16,9-11-1-16,45-11-5 16,1-15 13-16,-1-17-16 15,1-7 16-15,8-6 0 16,-9 0 1-16,9-11 4 16,0-13-5-16,-8-3 0 15,-9 0 2-15,-8-2 6 16,-5-1-8-16,-12 4 0 15,4 4 6-15,-8 9-10 16,4 5 4-16,-4 5-1 16,12 3-3-16,-20 0-12 15,16 3 12-15,-17 10-6 0,13 1-5 16,-12-4 9-16,-1-10-4 16,-8 0 7-16,0 0-3 15,0 0 12-15,0 0 4 16,0 0-8-16,-8-18 4 15,-22 2-4-15,5 2-1 16,-13-4-1-16,5 7 8 16,-5 5-8-16,13 6 0 15,-13 0-7-15,9 17 5 16,4 20-1-16,-5 6 3 16,22 2 0-16,8-4-2 15,0-3-3-15,8-15-3 0,22-12-10 16,7-3-18-16,-3-8 32 15,4 0-1-15,-13 0 5 16,13-25 12-16,-13-6-10 16,4-10 8-16,-4-1 35 15,-4-12-8-15,-4-5 13 16,0-11-12-16,4-4-23 16,-4-1-8-16,-9 5 1 15,0 14-5-15,-8 21 7 16,0 22-8-16,0 10 13 15,0 3-15-15,0 27-30 16,-8 27 29-16,0 12 1 16,8 10 1-16,0-2-1 15,0 1-1-15,46-8-4 16,8-8-64-16,9-6-72 0,17-12-21 16,-9-4-95-16,5-13-225 15</inkml:trace>
  <inkml:trace contextRef="#ctx0" brushRef="#br0" timeOffset="108128">16021 7697 627 0,'0'0'195'0,"0"0"-70"0,0 0 9 0,0 0-41 0,0 0-70 0,0 0-17 32,-9-31-6-32,9 45 0 15,-8 20-6 1,-1 9 13-1,-3 3-5 1,3 0-2-16,1-1 5 16,0-3-5-1,8-8 1-15,0-3-1 16,0-15 0 0,0-5-4-16,0-11-4 15,8 0-2-15,21 0 10 0,13-30 5 0,21-8-5 0,-8-1 0 0,-1 1 4 0,1 4 3 16,-9 5-6-16,-8 6-1 0,-5 13 3 15,-3 10-11 1,-5 0 0 31,13 0 0-47,-13 18 7 16,13 6-11-1,-13 3 9-15,13-3 3 0,8-13-21 0,-13-3 19 16,5-8-13-1,0 0 15 1,-13 0-2 0,4-12 7-16,-12-14 0 15,0-3-1 1,4 0-1 62,-21-6 16-78,0 3-9 0,0 0 14 0,0 8 7 0,-29 3-31 0,-9 10 5 0,13 8-5 0,-13 3-16 0,13 0 12 0,-5 21-3 0,13 10 7 0,9 5-5 0,8-1 1 0,0 0-6 0,46-11-20 0,9-2-4 0,-1-10 31 0,1-6-3 0,-5-6 6 0,-4 0-2 0,1-8 7 0,-10-16 0 0,5-3-5 0,-4-2 3 0,-13-6 11 16,-4 3-7-16,-4 3 2 15,-9 7 23-15,-8 11-15 16,0 6 9-16,0 5-16 0,0 0-10 16,9 0-7-16,3 16-29 15,5 19 36-15,21 0 6 16,-5-3-2-16,5-1-4 15,8-5 0-15,-12-9-13 16,4-5 9-16,-13-5-24 16,-17-7-10-16,13 0 4 15,-12 0-17-15,-9-16 5 16,0-4 0-16,0-10 25 16,0-5 13-16,0 5 8 0,0-5 0 15,0 9 7 1,-17 7-5-16,-4 9 25 0,4 6 7 15,0 4-34-15,-12 0 0 16,-5 33-5-16,-12 10 5 16,8 5-1-16,5 2 1 15,4-4-29-15,20-6-147 16,1-5-164-16</inkml:trace>
  <inkml:trace contextRef="#ctx0" brushRef="#br0" timeOffset="108525">17657 7436 574 0,'0'0'112'0,"0"0"21"16,0 0 0-16,0 0-11 15,0 0-57-15,0 0-11 16,0-119-54-16,0 153-18 15,0 25 17-15,0 8 1 16,0 8 0-16,0-3 1 16,0 0 2-16,8-16-6 15,13-5-17-15,-12-17-110 16,7-10-32-16,-16-10-36 16,9-14-5-16,-1 0 73 15,-8 0 93-15,0-19 37 0,0-5 11 16,0 6 30-1,-8-2 38-15,-1 5 2 0,1 2-3 16,0 2 17-16,8 5-10 16,8 1-48-16,47-3-33 15,24 0 2-15,14 0-9 16,-5-3 3-16,21 3-117 16,-8-5-148-16</inkml:trace>
  <inkml:trace contextRef="#ctx0" brushRef="#br0" timeOffset="110527">18735 7690 417 0,'0'0'137'0,"0"0"-82"16,0 0-5-16,0 0 35 16,0 0-29-16,0 0-31 15,-8 0 20-15,41-10-29 16,14-6 7-16,7-3 13 16,1-8-13-16,-9 3 5 0,-13-3 1 15,-3 0-17 1,-22 1 33-16,-8 2-12 0,0 5-13 15,0 6 0-15,0 5-17 16,-17 5-3-16,-20 3 0 16,-9 0-6-16,-9 26 5 15,0 12 1-15,13 5 0 16,-4 3-2-16,17-1 2 16,21 0-1-16,8-7 1 15,8-6-18-15,30-11 16 16,16-10-12-16,9-11 1 15,0 0 7-15,-8 0 4 16,8-26 2-16,-17-9 0 16,8-8 6-16,-8-8-1 15,5-8-5-15,-13-2 0 0,-1-4 12 16,-20-1-8-16,-8 1 9 16,-9 11 15-16,0 13-24 15,0 13 19-15,0 15-11 16,-9 11-7-16,1 2-5 15,-9 0-8-15,-21 31 1 16,0 21-1-16,-4 14 16 16,13 4-9-16,12-3 1 15,17-6 0-15,0-4-2 16,9-18 2-16,45-6 0 16,1-12-1-16,8-16 5 15,0-5-4-15,0 0 0 0,-9-13 1 16,1-17 7-1,-18-1-4-15,-3-2-1 0,-17 2 0 16,-5-2 3-16,-12 1 1 16,0 8 0-16,0 5-5 15,-12 6 14-15,-5 8-15 16,0 5-1-16,0 0 0 16,-20 0-9-16,7 26 7 15,5 4 2-15,-13 4 0 16,30 4-6-16,8 0 6 15,0-7 0-15,0-4 0 16,38-8 0-16,-5-6-4 16,5-10 4-16,8-3 0 0,0 0 0 15,-4-7 5 1,5-13-5-16,-10-7 4 0,-12 1 1 16,5-4 1-16,-13 0-6 15,12 4 1-15,-21 5 4 16,1 8-3-16,-1 6-2 15,-8 5 0-15,0 2-7 16,9 0 1-16,-9 16-11 16,0 6 17-16,0 4-10 15,0-2 11-15,8-5-1 16,0-3 0-16,5-8 6 16,-5-5-7-16,9-1 1 0,-8-2 0 15,20 0 11 1,-12 0-11-16,8-7 6 0,4-12 3 15,-4-3-4-15,5 3 5 16,-5-2-2-16,-4 8-7 16,-4 2 7-16,-9 6-8 15,-8 2 0-15,8 3 0 16,1 0-13-16,3 0 8 16,-3 14-4-16,-1 4 4 15,1 3-5-15,-1-9 10 16,0 0 0-16,5-12-3 15,-5 3 10-15,-8-3-7 16,0 0 2-16,9 0-1 16,8 0 18-16,-1-3-19 15,5-12 0-15,13-1-1 0,-5 2 8 16,-4 1-7-16,5 2 0 16,-13 6 0-16,-1 2-8 15,5 3 6-15,-4 0-5 16,0 0 5-16,4 17-16 15,4 2 15-15,-8 1-6 16,12-4 3-16,-4-2-2 16,5-4 8-16,-13-3 0 15,12-7 4-15,5 0 1 16,-5 0 0-16,4-23 0 16,-3-4 0-16,-5-4 0 15,4-5-2-15,-20 5-3 0,-9-1 19 16,0 2-13-16,0 6 10 15,-9 8-16-15,-12 5 5 16,5 11-12-16,-10 0-7 16,-3 14 12-16,-4 21-5 15,3 10 7-15,22-2-4 16,8-3 4-16,0-6-24 16,0-10 12-16,25-5-2 15,13-8 14-15,8-11-3 16,0 0 10-16,-4 0-3 15,13-18-1-15,-18-4-1 16,9-4 9-16,-20 4-11 16,-10 3 0-16,14 1 3 15,-22 12 5-15,-8-1-8 0,9 7 0 16,12 0-15-16,-13 0 14 16,9 10-18-16,-9 11 17 15,13-2-3-15,-13 0-4 16,1-9 8-16,-1-2-16 15,1-4 1-15,-1-4 11 16,-8 0 8-16,0 0-3 16,21 0 9-16,-13-4 1 15,18-9-10-15,3 2 0 16,-12 6 0-16,8 0-7 16,-4 5 7-16,4 0 0 15,-4 0-6-15,4 0 0 16,13 0 6-16,-21 5 0 0,21 4 0 15,-5-4-6-15,13-5 6 16,0 0 0-16,1 0 0 16,3-31 11-16,-12-3-10 15,8-17 9-15,-13-5 0 16,-3-7 57-16,-13-10-30 16,-9 1 3-16,-8-3 17 15,0 13-35-15,0 14 11 16,-8 19-8-16,-9 16-20 15,8 13 9-15,-12 2-14 16,-4 45-16-16,-13 24 6 16,13 9 8-16,8-3-4 15,17-2-11-15,17-10-47 0,46-12-13 16,17-10-34 0,21-8-50-16,-9-17-78 0,-12-8-115 15</inkml:trace>
  <inkml:trace contextRef="#ctx0" brushRef="#br0" timeOffset="110704">21672 7247 450 0,'0'0'174'16,"0"0"-66"-16,0 0-98 15,235-19 9-15,-88 11 6 0,-12-3-23 16,-18 0 10-16,-33 1-12 15,-42-1-24-15,-29 0-273 16</inkml:trace>
  <inkml:trace contextRef="#ctx0" brushRef="#br0" timeOffset="112443">139 8935 505 0,'0'0'125'16,"0"0"-7"-16,0 0-12 15,0 0-41-15,0 0-34 16,0 0 3-16,25-31-25 16,13 21 1-16,-5 1-1 15,5 4-3-15,8 0 8 16,-4 5-13-16,4 0 0 16,-16 0 0-16,-22 0 3 15,0 0-6-15,1 0 2 0,-9 0-8 16,0 0 6-16,0 13-9 15,0 3 11-15,0 3-4 16,-25 0 9-16,-5-1-2 16,-3 4-3-16,-5 2 1 15,0-12 3-15,13 5-4 16,17-11 0-16,-1-6-1 16,9 0 6-16,0 0-5 15,0 0 0-15,0 0-14 16,25 5 3-16,13 3 11 15,4 3 1-15,13-3 2 16,-1 2 1-16,1 7-4 16,-9 1 0-16,0 1 0 15,-12 5-4-15,-13-5 3 16,-13-1-2-16,-8 4 2 0,0-4-15 16,-54 1 14-1,-9 0-19-15,-21-4-33 0,4-3-22 16,17-12-85-16,8 0-83 15</inkml:trace>
  <inkml:trace contextRef="#ctx0" brushRef="#br0" timeOffset="112725">844 8714 204 0,'0'0'363'0,"0"0"-188"0,0 0-46 16,0 0 1-16,0 0-59 15,0 0-50-15,54-48-21 16,-37 78-10-16,8 12 10 16,5 10 0-16,-5 9 4 15,4 3-5-15,-4 8 1 16,-4 6 0-16,-4-6-2 15,-17 5-1-15,0-4 1 16,-63 2-4-16,-29-1-118 16,-17-10-225-16</inkml:trace>
  <inkml:trace contextRef="#ctx0" brushRef="#br0" timeOffset="114396">2237 8963 604 0,'0'0'212'15,"0"0"-62"-15,0 0-32 16,0 0-24-16,0 0-21 16,0 0-41-16,0-56-32 15,0 72-20-15,-21 24 12 16,-4 11 8-16,16 11 6 15,1-1-6-15,8-2 1 16,0-3-5-16,42-5 2 16,4-16-7-16,17-11-4 0,0-11-24 15,0-13 17-15,4 0 8 16,-4-19 12-16,-21-16 1 16,4-7-1-16,-17-6 6 15,-4-9 30-15,5 1 12 16,-22-8-12-16,-8 4-1 15,0 18-11-15,0 8 10 16,0 20-15-16,0 9 2 16,0 5-21-16,0 0-3 15,0 13-16-15,0 33-7 16,0 7 26-16,0 12 5 16,0 1-5-16,0-7 0 0,0-5-1 15,0-6-2 1,9-19-4-16,-1-5-9 0,0-15-19 15,-8-5 12-15,9-4 7 16,20 0 16-16,-4-18 9 16,22-12-8-16,-1 0 3 15,-13-1-3-15,5 9 2 16,-9 6-2-16,-12 14-1 16,0 2-5-16,12 0 2 15,-3 0-8-15,3 24 9 16,-4 6-2-16,13-6-2 15,4-7 6-15,-4 3-33 16,16-10 0-16,-8-10 25 16,9 0 3-16,-22 0 5 15,5-7 4-15,-13-17-4 0,5-6 17 16,-22-5 4-16,0 0 21 16,-8-7-1-16,0 1-20 15,0 7 6-15,0 10-14 16,-16 16-10-16,-1 8-3 15,-4 0-6-15,4 5-1 16,0 32-1-16,-4 6 8 16,21 5-3-16,0 3-14 15,21-13-33-15,21-4-4 16,4-10 11-16,9-13 35 16,0-9 6-16,-9-2 2 15,0 0 0-15,-4-7 4 0,4-17-4 16,9-5 9-16,-9-1 2 15,0 6 5-15,-21 0 11 16,4 8-15-16,-12 8-1 16,-8 2-10-16,-1 6 0 15,21 0-2-15,-20 0-9 16,16 0-2-16,-4 6 6 16,-13-1-26-16,1 3 2 15,-9-3 6-15,0-5-8 16,0 0 28-16,0 0 3 15,0 0-2-15,0 0-16 16,-30 0 19-16,13 0 2 16,9 0-2-16,0 11-10 0,-1 8 10 15,9-1-3 1,0 4 0-16,0 2-14 0,0-3-72 16,17 1-27-16,21-15-23 15,-5 4 2-15,14-11 46 16,-1 0 19-16,-13 0 72 15,5-24 9-15,0-10 100 16,-21-3 43-16,-1-4-1 16,-16-7-26-16,9-6-11 15,-9-4-35-15,0-1-28 16,0-3-14-16,0 4-14 16,-9 15 2-16,-7 8-6 15,7 16-11-15,9 12 0 0,0 7-8 16,-8 0-11-16,-1 37-12 15,-12 21 9-15,5 23 14 16,7 2 0-16,9-6 1 16,0-7-3-16,0-17-13 15,0-11-18-15,0-18 28 16,0-7 0-16,0-11 5 16,0-6 2-16,9 0 3 15,-1 0 11-15,0-11 0 16,13-13-15-16,-4-11 5 15,8 5-5-15,5-1-1 0,-5 4 0 16,-4 8 3 0,4 0-5-16,-8 6 2 15,-5 8-4-15,5 5 2 0,0 0-21 16,0 13-21-16,-5 16-12 16,-12 9-26-16,0 2 3 15,0 0-18-15,0-3 10 16,-29-7 40-16,21-12 30 15,-1-1 14-15,9-12 2 16,0-3 2-16,0-2 3 16,0 0 2-16,9 0 2 15,16 0 5-15,21 0-13 16,9-7 0-16,7 1-11 16,1 1-97-16,13-5-129 15</inkml:trace>
  <inkml:trace contextRef="#ctx0" brushRef="#br0" timeOffset="115700">5719 8883 727 0,'0'0'176'0,"0"0"-17"15,0 0-48-15,0 0-27 16,0 0-58-16,0 0-26 16,-63-14-2-16,63 81 2 15,0 22 6-15,0 10-4 16,0 2 3-16,0 3-2 15,0 1 0-15,0-4-1 16,-12-5-2-16,12-2 3 16,-17-14-5-1,17-10 2-15,0-22-18 0,0-19-45 16,0-22-26-16,55-7 30 16,16-44 59-16,21-20 5 15,-4-25 2-15,-25-1-2 16,-16-4 4-16,-47 9 13 0,-9 10-16 15,-62 13-1-15,-30 9-5 16,-8 18-10-16,12 16 5 16,5 8-7-16,21 11 9 15,25 0-10-15,29 0-45 16,9 0-2-16,8 6 1 16,0 2 10-16,16 2 29 15,39-4 4-15,8 0 16 16,0-6 0-16,8 0 5 15,0 0-2-15,-3-22 17 16,3-2 26-16,-17-3 25 16,1 0-7-16,-21 1-17 15,-14 9 5-15,-20 7-8 0,0 2 10 16,0 8-35-16,0 0-13 16,0 0-6-16,0 0-14 15,-20 5 14-15,3 19-8 16,-13 14 12-16,22 7-5 15,8 4 1-15,0-8-12 16,8 0-2-16,30-17-29 16,0-11 12-16,8-13 28 15,-4 0 3-15,-4-5 7 16,-13-21 1-16,-4-9 7 16,-4-5 27-16,-9-3-6 15,-8-5-7-15,0 2 6 0,0 3-19 16,0 14-5-16,0 10-6 15,0 9-4-15,-8 10-2 16,-1 0-2-16,1 5-20 16,-13 30 14-16,13 13 8 47,-1-3-1-16,9 1-13-31,0-6-26 31,9-10 1 0,20-13 10 1,4-5 27-1,5-12-1-16,0 0 8 1,4 0 0 0,4-19 0 31,-8-2-3-47,8 2 11 31,-21 0-1 0,0 8-2-15,-4 1-4-1,5 10-5 17,3 0 0-17,13 0-9 16,4 21 3-15,17 9 4-16,-8 5-32 0,7 2-133 0,-7 0-161 0</inkml:trace>
  <inkml:trace contextRef="#ctx0" brushRef="#br0" timeOffset="116590">8224 9076 842 0,'0'0'129'0,"0"0"9"0,0 0-33 0,0 0-64 0,0 0-41 0,0 0-4 0,-29 55 4 0,29 4 11 0,0-5-9 0,0-7 7 0,8-3-8 0,5-10 0 0,4-12 4 0,-9-9-4 0,-8-5-1 0,9-8 2 0,-1 0 3 0,-8 0-5 0,13 0 7 0,3 0-5 15,10 0 11-15,3-21-7 16,17-1-3-16,-4-2 0 16,-4-6 0-16,-13 13 0 15,4 0-3-15,-20 12 1 16,7 5-5-16,-3 0-1 15,-5 0-6-15,9 8 6 16,-8 11-12-16,-9-1 14 16,8 2-7-16,0-5-3 15,-8-6 12-15,13-5-8 16,-13-4 5-16,8 0 0 16,9 0 3-16,13 0 1 15,3 0 8-15,13-13-8 16,-21-5 8-16,13 1-6 15,-8 1-2-15,3 2 0 0,-3 2 3 16,-14 7-3-16,10 5 0 16,-6 0-9-16,6 2 7 15,3 20-11-15,5 1 10 16,3 7 2-16,1-6-45 16,-4 0-16-16,20-11-17 15,-8-2 23-15,9-11 37 16,-21 0 15-16,3 0 4 15,1-13 10-15,-21-11 15 16,0-6 33-16,-9 3 5 0,-8-4-26 16,0 1 18-1,0 0-35-15,-8 6-7 0,-18 6-2 16,-3 12-11-16,4 1-2 16,-13 5-4-16,13 0-1 15,-4 13 5-15,12 14-2 16,0-3-1-16,9 1-17 15,-5-1-38-15,13-7-6 16,13 3 9-16,12-10 4 16,13-4 19-16,-13-6 17 15,4 0 17-15,-12 0 3 16,0-6 5-16,4-12 28 16,-13-6 21-16,0-3 3 15,-8 3-12-15,0 5-18 16,0 6-5-16,0 7 3 0,0 6-27 15,0 0-1-15,0 0-14 16,0 0-5-16,9 14 17 16,8 7 1-16,4-2-12 15,4-6-21-15,-8-7-10 16,4-2 35-16,-13-4 9 16,9 0 1-16,12 0 14 15,-12-12 8-15,0-15 32 16,4-3 6-16,-5-2-10 15,-16 3 7-15,9-1-6 16,-9 12-25-16,0 2 4 16,0 13-13-16,0 3-12 15,0 0-6-15,17 0-15 0,4 19-1 16,4 10 14-16,21 9-2 16,8-4 4-16,9 1-33 15,-8-8 4 1,8 0-9-16,-17-15-39 0,-12 2-25 15,-13-11-61-15,-21-3-44 16,0 0-55 0,0-3-274-16</inkml:trace>
  <inkml:trace contextRef="#ctx0" brushRef="#br0" timeOffset="116747">9995 9124 250 0,'0'0'196'0,"0"0"-33"15,0 0-19-15,0 0-18 0,0 0-57 16,0 0-69-16,-63-41-2 15,38 71 2-15,4 5 8 16,4 7-6-16,9-1 0 16,-9 4-2-16,-4 0-209 15</inkml:trace>
  <inkml:trace contextRef="#ctx0" brushRef="#br0" timeOffset="117207">11082 8904 890 0,'0'0'156'0,"0"0"-18"16,0 0-24-16,0 0-48 15,0 0-19-15,0 0-39 16,0-88-7-16,0 88-1 16,-9 0-15-16,-28 5 3 15,12 25 9-15,-22 4 6 16,22 4-6-16,4 2 0 16,21-2-8-1,0-4-2-15,0 1-17 0,21 2 10 16,21 1 1-16,21 2 8 0,0-3 0 15,-8 1 0 1,-9 0 11-16,-17-15-2 0,-12 1 0 16,-17 0 0-16,0-11 2 15,0-2-13-15,-17-5 10 16,-29-1 0-16,-9-5-6 16,1 0-6-16,8 0-98 15,12 0-33-15,5-11-23 16,12 0-12-16,17-2-9 15,0 0-63-15,25 2 93 0</inkml:trace>
  <inkml:trace contextRef="#ctx0" brushRef="#br0" timeOffset="118050">11153 9260 104 0,'0'0'219'15,"0"0"-16"-15,0 0-33 16,0 0-46-16,0 0 5 16,0 0-25-16,126-147 6 15,-113 134-32-15,-13 2-27 16,0 5-3-16,0 6-18 15,0 0-21-15,0 0-9 16,0 6-16-16,0 18-3 16,8 16 17-16,9 3 4 15,0-6 1-15,4-2-3 16,4-5-4-16,13-7 3 16,-13-9-10-16,-4-8 8 15,4-6 3-15,-17 0 0 0,22 0 8 16,-14-14-5-16,1-10 0 15,4-3 8-15,-4 0-3 16,-9-2 8-16,9-1-4 16,-17 12-6-16,13 7 11 15,-13 3-13-15,0 8-1 16,0 0-3-16,0 0-16 16,0 0-2-16,0 19 4 15,0 10 12-15,0-2 0 16,8-3-10-16,1-2-4 15,7-12-1-15,1-3 6 16,4-7 11-16,4 0 1 16,-4 0 0-16,4 0 11 0,1-17-10 15,-5-5 0 1,-5 1 18-16,-7-1-8 0,-1 3 3 16,5 1-2-16,-5 7-11 15,-8 3 10-15,0 8-11 16,0 0-1-16,0 0-5 15,0 8-26-15,0 21 22 16,8 1 6-16,9 2 3 16,0-5-9-16,4-8-22 15,-4-6 5-15,0-10 19 16,4-3 5-16,-5 0 2 16,14-6 9-16,-13-11-6 0,-1-6 30 15,1-1-16-15,4 2 1 16,-13 7-1-16,1 4-16 15,-1 5 3-15,-8 6-4 16,9 0-7-16,12 0-2 16,4 14-12-16,-8 13 13 15,12-3 2-15,-4-3-37 16,-4-6 12-16,4-3-14 16,5-7 18-16,-5-5 27 15,4 0 0-15,-4 0 0 16,13-10 8-16,-4-9-8 15,-5 2 9-15,5-1 9 16,-5 7-6-16,-4 0 2 16,-4 9-11-16,-4 2 0 15,0 0-6-15,4 0-3 0,4 0 2 16,4 0-4-16,-12 13-17 16,8 3-4-16,-4-8-50 15,-4 9-83-15,0-10-46 16,-17 3-321-16</inkml:trace>
  <inkml:trace contextRef="#ctx0" brushRef="#br1" timeOffset="301959">10901 2969 535 0,'0'0'159'0,"0"0"-8"0,0 0-9 15,0 0-29-15,0 0-22 16,17-161-5-16,-34 132-38 16,-20 0-11-16,3-1 4 15,-20 10-14-15,-1-3-3 16,-8 10-1-16,-21 8-21 15,13 5 14-15,-21 0-12 16,-5 13-1-16,-4 24 2 16,1 9-4-16,11 7-1 15,6 9 0-15,11 7 6 16,9 9-6-16,0 5 0 16,17 8 0-16,21-1-3 15,-4 4 3-15,20-1 0 16,9 2-1-16,0-7 0 15,30-6 1-15,20 1 0 0,34-8 0 16,-4-5 0-16,4-9 0 16,-5-13 0-16,-16-10-2 15,0-9 8-15,0-12-6 16,0-7 0-16,21-4 1 16,-4-6 3-16,20 0-3 15,9 0 0-15,1-20 0 16,7-12 6-16,-8-8-5 15,-4-8 4-15,-4 0-2 16,-1 0 13-16,-37 0-4 0,-8-6 12 16,-17 1-3-1,-13-11-12-15,-8-14 10 0,-9-16-4 16,-8-12-16-16,0-4 6 16,-17 1-3-16,-16 9-3 15,-22 15 0-15,-8 8 7 16,-4 12-7-16,-4 7 0 15,8 6 3-15,-9 10-2 16,1 4-1 0,-13 7 0-16,4-2-2 0,-12 7 4 15,-4 4-2-15,-13 1 0 16,-1 10 1 0,1 11-11-16,9 0 9 0,-1 19-1 15,13 34-3 1,17 19-3-16,8 19 8 0,25 8-30 15,21 3-82-15,17-6-57 0,0-14-136 16,42-11-378 0</inkml:trace>
  <inkml:trace contextRef="#ctx0" brushRef="#br1" timeOffset="326154">12576 6001 413 0,'0'0'173'15,"0"0"-97"-15,0 0 56 0,0 0-1 16,0 0-15 0,0 0-36-16,0 0-27 15,0-21-1-15,0 21-22 0,0 0-14 16,0 0 0-16,0 0-16 16,0 0 1-16,0 0-2 15,0 0-5-15,8 2 6 16,0 9 0-16,1 2 2 15,-1 3-4-15,-8 3 2 16,9-1 0-16,3 1-2 16,-12-8 6-16,17 2-7 15,-9-5 3-15,9-2 0 16,21-1-4-16,8-5 2 16,17 0 2-16,17 0-1 15,4 0 7-15,12 0-7 0,13 0 1 16,9 0-5-16,-1-5 4 15,13-6-10 1,-4 3-9-16,0 0 7 0,-8 3-11 16,-1-1 1-16,-16 1-5 15,-5 2-5-15,-12 0 7 16,-4 1 7-16,4 0 9 16,-13-2 9-16,0-1-9 15,9 0 8-15,4-3 2 16,4 0 0-16,13 0-1 15,0 0 1-15,-13-3 0 16,4 6-1-16,-12 2 1 16,-5 3 0-16,-12 0 0 0,-21 0 2 15,4 0-2-15,1 0 0 16,7 0 0-16,9-2-2 16,17 2 2-16,20-7 0 15,18 3 0-15,20-1 4 16,-3-3-4-16,-18 5 0 15,1-3 0-15,-30 1-3 16,-4 5 4-16,-13-2-1 16,0-1 0-16,-8 0 3 15,13-2-3-15,-5 2 0 16,0-3 1-16,-16 2-4 16,-9 1 3-16,-8-4 0 0,-21 6 0 15,-9-2 5-15,0 3-2 16,-8 0 1-16,0 0 1 15,0-3 13-15,0-4 0 16,0 1-2-16,0-2-5 16,0-2-8-16,0 1 4 15,0-2-7-15,0-2 3 16,0 1-3-16,-8-11 0 16,0-4-15-16,-9-5-151 15,-21 0-262-15</inkml:trace>
  <inkml:trace contextRef="#ctx0" brushRef="#br1" timeOffset="327487">11841 4410 23 0,'0'0'149'0,"0"0"-32"15,0 0 1-15,0 0-4 16,0 0-14-16,0 0-17 16,-63 51-1-16,63-51-17 15,0 0 6-15,0 0 10 16,0 0-18-16,0 0 9 16,0 0-14-16,0 0-8 15,0 0 3-15,0-10-30 16,0-7-20-16,0 1-1 15,9 6 2-15,8-4-4 0,-5 8 0 16,5 4-5-16,0 2 0 16,4 0 3-16,-5 0-2 15,1 8 3-15,-8 8-14 16,-1-1 2-16,5 2-6 16,-13-1 2-16,0 1 4 15,0-5-3-15,0-1 8 16,0-3 7-16,8-3-11 15,-8-1 12-15,0-4 0 16,8 0 0-16,-8 0 16 16,9 0-8-16,-1-17 5 15,1-1 3-15,3-1-15 16,5 0 13-16,-17 0-4 0,17 1-7 16,4 1-1-1,-13 7-2-15,9-1-6 0,-9 6 0 16,9 2 3-16,4 3-4 15,-4 0 7-15,-9 0-11 16,13 14-2-16,-12 4-9 16,7 3-7-16,-7-1-26 15,-9-1-15 1,8-4-7 31,-8-4 6-47,0-1-38 0,0-5-31 15,9-2-55 1,3-3-114 0</inkml:trace>
  <inkml:trace contextRef="#ctx0" brushRef="#br1" timeOffset="327743">12278 4415 281 0,'0'0'178'0,"0"0"-51"16,0 0-46 15,0 0-39-31,0 0-13 31,0 0-27-31,96-35 8 31,-58 28 1-31,0 1-8 32,-13-2-3-17,13 5 0 1,-5 1-86-1,-3 2-265 1</inkml:trace>
  <inkml:trace contextRef="#ctx0" brushRef="#br1" timeOffset="328158">12647 4140 338 0,'0'0'218'0,"0"0"-66"0,0 0-31 0,0-18-24 0,0 18-63 0,0 0-24 0,0 0-10 0,0 13-3 0,0 8 3 0,0 6 10 0,0-1-7 0,0 3 11 0,0 1-12 0,0 0 0 0,0-1 2 0,0-2 0 0,0-1-4 0,0-5 0 0,0-7 6 16,0-4-5-16,0-3-1 15,0-5 0-15,0 1 6 16,0-3-1-16,0 0 25 15,0 0 20-15,0 0 3 16,0 0 12-16,0-19-53 16,8 0-6-16,1-2 9 15,-9-3-12-15,8 2 1 16,-8-5-3-16,13 3 3 16,-5 0-5-16,1 3 1 15,-1 6-7-15,0 6 7 0,1 4-8 16,3 5-1-16,13 0 2 15,-16 0-16-15,8 2 15 16,4 12-16-16,-13-1 5 16,-8 0 7-16,0 0-15 15,0 2 21-15,0-5-7 16,0 4 1-16,0-4 4 16,0-2 6-16,-17 3 2 15,17-6 2-15,-12 0 2 16,12 1-4-16,0-6 0 0,0 0 2 15,0 0-6 1,0 0 4-16,0 3-2 0,0-1 0 16,0 3 0-16,12-2-1 15,5 0 3-15,21-1-44 16,4-2-13-16,4 0-49 16,0 0-52-16,9 0-37 15,-22 0-176-15</inkml:trace>
  <inkml:trace contextRef="#ctx0" brushRef="#br1" timeOffset="328722">13046 4030 378 0,'0'0'151'0,"0"0"-35"16,0 0-12-16,-282-125-34 16,190 101 0-16,-4 2-13 15,-13 9-7-15,8 5 44 16,-8 5-80-16,0 3-3 16,21 3 2-16,-5 32-12 15,13 16-1-15,-3 12 0 16,3 12 1-16,9 9-3 15,-13-5 2-15,12 1 0 16,18-1-2-16,8-5-2 16,20 1 4-16,18 0-3 0,8 0 3 15,8-5-4-15,47-7 4 16,16-9 0-16,22-14-9 16,16-14 18-16,8-12-9 15,17-11 6-15,9-3 1 16,4-8 8-16,8-27 3 15,-4-13 29-15,5-11 33 16,-22-2-26-16,-8-6-1 16,-17 0 0-16,-9 2-27 15,-28 2 1-15,-18 4-1 16,-24 2-17-16,-14 1 12 16,-16 3-12-16,-8 5 2 15,-63-3-7-15,-30 6 2 0,-25 4-7 16,-29 4 1-16,-17 15-9 15,-25 17 7-15,-13 5-62 16,13 11-76-16,25 32-78 16,16 8-115-16</inkml:trace>
  <inkml:trace contextRef="#ctx0" brushRef="#br1" timeOffset="331160">11145 4956 408 0,'0'0'301'0,"0"0"-131"15,0 0-33-15,-273-105-46 16,185 93-14-16,-13 5-1 16,22 7-37-16,-14 0-4 15,5 17-10-15,4 18-8 16,-4 13 4-16,4 9-10 16,4 14-8-16,-4 15 10 15,13 7-12-15,8 17 13 16,17 2-6-16,29 5-6 15,17-1 1-15,9-5-3 16,62-8-1-16,38-13 1 0,0-12 0 16,30-19 0-16,-13-20-1 15,-9-17 0 1,-8-19-3-16,-12-3 4 0,3-22 3 16,18-26 1-16,-1-16 5 15,9-12 2 1,-8-8 19-16,-1-13 0 0,-16-10-2 15,-30 0 1-15,-8-5-12 16,-25 0 2-16,-30-1-5 16,-8 2-5-16,-25 0 5 15,-38 5-13-15,-21 7 10 16,-16 13-11-16,-5 22-2 16,-25 24-1-16,4 25-6 15,-25 15 9-15,-13 12-2 16,-25 42 3-16,-12 18-1 15,4 16 0-15,16 9 1 16,43-2-3-16,50 8 2 0,41 0 0 16,47 7-2-16,0 6-10 15,47 3 2-15,32 2-3 16,14-6-6-16,11-9 7 16,14-14-13-16,4-20 1 15,-5-19 1-15,1-23-2 16,-13-19 16-16,-5-11 7 15,1-9 2-15,0-26 5 0,-5-10-1 16,5-11 6 0,-9-13 16-16,-4-17 4 15,-16-12 5-15,-9-21-19 0,-17-6 0 16,-17-12-1-16,-12-5-8 16,-17 1-3-16,0 2 0 15,-17 8-1-15,-29 17-2 16,-34 22-1-16,-20 25-5 15,-1 24 3-15,-33 22 1 16,-5 21-2-16,-12 0 2 16,-13 34-1-1,1 25 2-15,12 19 0 0,4 10 0 16,38 14-5-16,29 7 5 16,34 4 0-16,21-2 0 15,25 5-5-15,0 2-4 16,33-1-5-16,30 1-1 15,8-9 0 1,22-12-17-16,-13-17-3 0,12-21 6 0,9-22-4 16,-13-18 17-16,4-15 5 15,-12-4 11-15,-9-17 1 16,13-29 4 0,-13-10 0-16,13-21 15 0,-4-17 2 15,-17-15 4-15,0-18-9 16,-17-4-7-16,-29-2-1 15,-17 4-4-15,-9 7-1 16,-62 9-4-16,-30 14-2 16,-25 24-1-16,-8 25 0 15,-13 29-10-15,13 21 12 16,25 0-9-16,25 34-45 0,34 15-58 16,20 6-98-1,30 4-118-15,0 6-445 16</inkml:trace>
  <inkml:trace contextRef="#ctx0" brushRef="#br1" timeOffset="334404">11346 6046 554 0,'0'0'103'0,"0"0"-39"15,0 0-13-15,0 0-17 16,0 0 21-16,0 0-20 16,0 0-6-16,214 128-5 15,-121-95-1-15,16-9 2 16,33-6-6-16,30-4 2 16,17-11 0-16,4-3-12 15,-4 0-6-15,-9 0-1 16,9 0-1-16,13-14 1 15,3 1 6-15,5 0-7 0,17-6 8 16,-1 2-8 0,18 1 1-16,7-5 11 0,30 0-9 15,17-1 0-15,13-2 1 16,4-3-4-16,-9-2-1 16,-25 3 0-16,0-4 0 15,-29 1 2-15,-17 2 1 16,-9 6-3-16,-33-1 0 15,-4 1 1-15,-25 2 0 16,-5 0-1-16,-3-1 0 16,-1-3 3-16,-12-1 0 15,-9 3-3-15,-25-6 0 16,-17 3 0-16,-20 3 1 0,-18 0 2 16,-16 2-3-1,-13 5 7-15,-17 1-7 0,13-3 18 16,-12 2-3-16,8-2-4 15,-1-2 5-15,-3-1-13 16,-5 0 0-16,9 3-1 16,0 1 2-16,-5 4-4 15,-3 0 0-15,-1 2 3 16,9-1-6-16,0-1 3 16,12-2 0-16,-4 0-2 15,5-1 5-15,3-1-3 16,5-2 0-16,0 4 1 0,-5-1-5 15,5 1 4 1,-13 5 0-16,-4 1-1 0,-12 1 6 16,-1 4-5-16,-8 2 6 15,0-3 6-15,0-3 29 16,-38-5-38-16,-12 1-3 16,-26-4 0-16,-3 4 0 15,-5-1-1-15,-13 1 5 16,-3 1-3-16,-1 2 4 15,21 1-2-15,17 4-2 16,46 2 4-16,17 0 0 16,0 0-10-16,42 0 4 15,34 4 1-15,12 10 13 16,13-7-13-16,-1-3 0 16,-11-4 2-16,3 0 3 0,-21 0-3 15,-8 0-1 1,0 0 1-16,-25-4 0 0,-5 3-2 15,-12 1 0-15,-12 0-2 16,-9 0-1-16,0 0 2 16,0 15-2-16,0 12-6 15,0-1 5-15,-38 9-6 16,-17-2 10-16,1 1-3 16,-1 4-103-16,-8-1-180 15,9 1-515-15</inkml:trace>
  <inkml:trace contextRef="#ctx0" brushRef="#br1" timeOffset="337912">20716 4995 101 0,'0'0'474'16,"0"0"-346"-16,0 0 6 15,0 0 6-15,0 0-14 0,0 0-20 16,0 22-41-16,0-22 9 16,0 2-10-16,0-2-19 15,0 0 7-15,0 0-22 16,0 0-2-16,8-2-8 16,-8-14-12-16,9-3-8 15,-1 0 0-15,0 1 7 16,13 2-6-16,-12 5-1 15,-1 3 0-15,1 6-7 16,-1 2 2-16,5 0 4 16,12 0 1-16,-9 0-7 15,14 10 2-15,-13 20-4 16,-1 4 1-16,-3 9 6 0,-13 2-4 16,0-2 6-1,0-3 0-15,0-10-2 0,0-11-7 16,0-12 9-16,0-4 0 15,0-3-1-15,0 0 8 16,0 0-7-16,0 0 9 16,8 0-7-16,1-5 9 15,-1-19-11-15,9-6 0 16,12-2-5-16,-12 3 8 16,0 6-3-16,4 6 0 15,-13 8 4-15,-8 7-13 16,17 2 8-16,-9 0-5 15,13 0 3-15,5 0-7 16,3 0 10-16,-4 19 0 0,5-1-8 16,-5 4 3-16,-17-4-14 15,13 1-14-15,-13-3 1 16,-8 1-49-16,0 1-60 16,0-2-101-16,-8-2-161 15</inkml:trace>
  <inkml:trace contextRef="#ctx0" brushRef="#br1" timeOffset="338124">21312 5028 701 0,'0'0'163'16,"0"0"-15"-16,0 0-18 15,0 0-12-15,0 0-62 0,0 0-41 16,134-75-2-16,-59 67-11 15,14-1 7-15,3 5-9 16,9 1 6-16,-13 3-13 16,-34 0-29-16,-16 0-152 15,-30 3-140-15,-8 10-342 16</inkml:trace>
  <inkml:trace contextRef="#ctx0" brushRef="#br1" timeOffset="338762">22180 4498 716 0,'0'0'166'0,"0"0"-6"0,0 0-22 16,0 0-24-16,0 0-59 15,0 0-40-15,-8-37-9 16,8 58-4-16,0 25-2 15,-9 15 29-15,9 9-16 16,-21 10 9-16,21 3-11 16,-8 0-11-16,0-6 7 15,8-7-7-15,0-14 0 16,0-14-1-16,8-9 7 0,13-14-6 16,-13-9 0-1,1-4 3-15,-1-5-2 0,-8-1 0 16,0 0 18-16,0-1 45 15,0-26-43-15,9-11-6 16,-9-2-12-16,8-3 4 16,5 1-3-16,-5 1-4 15,0 7 0-15,1 3-1 16,-1 11 7-16,1 4-6 16,-1 8 0-16,13 3-6 15,-4-1-1-15,12 6-3 16,-12 0-6-16,8 0 15 0,-4 17-25 15,-13 4 24 1,1 6-1-16,-9 2-5 16,0-1 1-16,0 5 3 0,-46-1 4 15,-1-2-4-15,14-9 10 16,-5-5-6-16,30-5 0 16,-1-3 3-16,9-6-7 15,0 2 4-15,0-2 0 16,0 0-5-16,9 4-4 15,29-3 9-15,16-1 2 16,1-2 4-16,-5 0-6 16,17 0 0-16,-4 0-3 15,-8 0-12-15,-5 0-80 16,-4-2-71-16,-8-7-126 16,0 5-190-16</inkml:trace>
  <inkml:trace contextRef="#ctx0" brushRef="#br1" timeOffset="338986">22914 4965 355 0,'0'0'386'16,"0"0"-254"-16,0 0-4 16,0 0 16-16,0 0-70 15,0 0-41-15,17-23-8 16,29 23-21-16,17-3 0 15,0 0-4-15,0 1-7 0,-8 0-34 16,-1-8-150 0,1 6-101-16,-22-6-174 0</inkml:trace>
  <inkml:trace contextRef="#ctx0" brushRef="#br1" timeOffset="339322">23556 4748 692 0,'0'0'148'0,"0"0"-10"16,0 0 12-16,0 0-38 15,0 0-33-15,0 0-23 16,-21-41-22-16,21 41-4 16,0 0-30-16,0 2-5 15,0 31 3-15,0 17-6 0,0 12 8 16,13 5 3-16,-13-1 4 15,0-4-14-15,0-6-17 16,0-8-70-16,0-10-116 16,0-10-238-16</inkml:trace>
  <inkml:trace contextRef="#ctx0" brushRef="#br1" timeOffset="339829">24106 4171 717 0,'0'0'147'0,"-126"-154"-16"16,47 78-1-16,-14 8-26 15,-16 6-15-15,-17 6-49 16,-16 2-6-16,-22 9 5 16,-16 7-20-1,-30 9 7-15,-17 16-14 0,-25 13-10 0,-4 0 10 0,13 37-12 0,29 17 0 0,21 18 0 0,29 27 4 0,39 26-4 141,-1 25 0-141,17 16 1 15,-1 6-6-15,14 1 5 0,12 4 0 0,21-1-3 0,17-5 8 0,29-3-5 0,17-2 0 0,17-6 0 0,58-5-7 0,14-13 7 0,28-16 0 0,22-17 0 0,28-26 5 0,35-26-5 0,41-33 0 0,38-24 3 0,26-30-5 0,20-42 2 0,-12-22 0 0,-5-9 2 0,-20-14 5 0,-22-4-7 0,-33-14 5 0,-17-12-3 0,-20-8 19 0,-26-5-2 16,-17-9-3-16,-8 1 14 16,-51 5-27-16,-41 13 23 15,-47 8-6-15,-8 9-17 16,-88 4 13-16,-67 12-16 16,-42 13 0-16,-47 21-10 15,-37 24-1-15,-38 21 6 16,-4 22-2-16,4 16-65 15,21 35-21-15,38 40-113 16,50 23-186-16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41:32.10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0 616 0,'0'0'192'15,"0"0"-110"-15,0 0-20 0,0 0-62 16,0 0-20-16,0 0-166 16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41:32.43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533 0 566 0,'0'0'146'0,"0"0"-10"15,0 0-6-15,0 0-70 16,0 0-25-16,0 0-32 16,0 0 34-16,-46 107 13 15,-26-63-50-15,-20 3 18 16,4-1-16-16,4-1-2 15,13-7-45-15,25-6-124 16,20-6-119-16,18-10-242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41:32.88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58 0 473 0,'0'0'170'0,"0"0"-46"0,0 0 8 15,0 0-81-15,0 0-51 16,0 0-1-16,-55 35-62 16,55 5-194-16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41:35.64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0 511 465 0,'0'0'219'0,"0"0"-110"0,0 0-27 15,0 0-10-15,0 0-48 16,214-22 19-16,-159 22-19 16,8 0-24-16,-9 0 12 15,1 0-12-15,-18 0-10 16,-11 3-59-16,-18-3-111 16,5 3-59-16,-13-3-166 0</inkml:trace>
  <inkml:trace contextRef="#ctx0" brushRef="#br0" timeOffset="150">332 382 261 0,'0'0'179'0,"0"0"-47"0,0 0-2 0,0 0-23 16,0 0-82-16,0 0 3 16,-72 70 12-16,64-24-23 15,8 4 32 1,0 4-35-16,0-3-9 15,0-3 5-15,8-3-10 0,9-5-46 0,12-7-147 16,9-12-297 0</inkml:trace>
  <inkml:trace contextRef="#ctx0" brushRef="#br0" timeOffset="437">596 48 588 0,'0'0'210'15,"0"0"-56"-15,0 0-11 16,0 0-3-16,0 0-55 16,0 0-71-16,-29-48-4 15,83 102 1-15,9 18 15 0,21 20 30 16,-4 6-45-16,-5 4 18 15,-12-4-23-15,0-8 4 16,-29-11-5-16,-13-10-5 16,-21-4-8-16,0-2-7 15,-38-4-135 1,-42-5-181-16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41:35.14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21 213 248 0,'0'0'123'0,"0"0"-1"16,0 0-14-16,0 0-30 15,0 0 20-15,0 0-27 16,-21 8 1-16,21-8-9 16,0 0-30-16,21 0-15 0,21 0-4 15,21 0-7-15,13 0 11 16,12-2-15-16,4-1 1 16,-21 0-4-16,-8 1-26 15,-33 2-66-15,-22 0-105 16,-8-3-79-16</inkml:trace>
  <inkml:trace contextRef="#ctx0" brushRef="#br0" timeOffset="210">290 34 424 0,'0'0'180'0,"0"0"-31"0,0 0-22 0,0 0-41 16,0 0 3-1,0 0-51-15,-17-34-29 0,17 60-9 16,0 12 2-16,0 7 13 16,0 6-12-16,0 0 3 15,0-1-2-15,0 1-4 16,17 1-13 0,12-11-134-16,5-6-168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04:05.064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0 422 395 0,'0'0'130'0,"0"0"-42"16,0 0 18-16,0 0 15 15,0 0-58-15,0 0-45 16,151 0 21-16,13-8-30 15,67-7 57-15,27 1-15 16,30 6-24-16,19 2 6 16,0 3-30-16,17 3 3 0,0 0 0 15,14 0 2-15,17 0-8 16,18 0 0 0,27 0 2-16,31 0-7 15,18 0 5-15,13 0 0 16,9-2 2-16,-31-12 6 0,0-1-8 15,-49 1 0-15,-36 0 2 16,-48 3-8-16,-41 2 6 16,-35 6 0-16,-31-2 0 15,-27 2 9-15,-17 0-9 16,4 0 0-16,-5-3 2 16,-13 4-7-16,14-8 5 15,-14 6 0-15,-17 1-3 16,-1 0 9-16,0 3-6 15,10 0 0-15,12 0 0 16,-4 0-8-16,23 0 8 0,-5 0 0 16,13 0-2-1,-9 0 8-15,-4 0-6 0,-13 0 0 16,-5 0 0-16,0 0-3 16,-8 0 3-1,-6 0 0-15,6 0-2 0,-1-3 10 16,0-5-8-16,9-4 0 15,5-2 4-15,4 3-12 16,-4-1 8-16,4 4 0 16,-9 2-3-16,-4 1 7 0,-5-2-4 15,-9 2 0 1,1-3 1-16,-1 0-5 0,1-1 4 16,-1 0 0-16,0 6-1 15,-8 0 8-15,-1 1-7 16,-12 2 0-16,-6-3 0 15,-12 3-4 1,4-2 4-16,-5-2 0 0,-9 2 0 16,-8-1 8-16,4 1-7 15,-4-6-1-15,-9 8 0 16,-5-1-8-16,5-2 8 16,-18 3 0-16,9-3-1 15,8 3 9-15,10 0-8 16,26 0 0-16,23 0 1 0,17 0-9 15,-9 0 8 1,-17 0 0-16,-31 0 0 0,-19 0 7 16,-26 0-7-1,-4 0 0-15,-5-6 0 0,-4-3-1 16,-9 1 3-16,0 0-2 16,-9-4 0-16,0 4-1 15,0 3 0-15,0 1-11 16,0 1 10-16,0 3-7 15,0 0 9-15,0 0 0 16,0 0-3-16,0 0-2 0,0-3 2 16,0 3-2-1,0-2-7-15,-9 2 8 0,-18-3 1 16,-22 0 3-16,-39 3-4 16,-23 0-1-16,-45 0 5 15,-17 0 0-15,-9 0 2 16,-1 11-6-16,-25 4 4 15,-32-1 0-15,-36 0 0 16,-30 0 1-16,-32-1-1 16,-17-3 0-16,-36-1 2 15,-31 1-3-15,-18-1 2 16,-40 3-1-16,0-2 0 16,-9 1 4-16,41-4-6 15,35-4 2 1,48-3 0-16,41 0-8 0,26 0 9 15,5 0-1-15,-5 0 0 16,-8 0 5-16,-23 0-6 16,-22 0 1-16,-13 0 0 0,-32 0 4 15,-4 0 2 1,-4 8-6-16,40 0 8 0,40 1 1 16,84 2 1-16,57-4-3 15,68-2-2 1,39-2 1-16,10-1-4 0,8 4-2 15,-17 0 0-15,-1 0 8 16,-22-4-11-16,-8 4 3 16,-28-1 0-1,1-3-3-15,0 2 5 0,-14-4-2 16,23 0 0-16,22 0 9 0,4 0-11 16,13 0 2-16,-3 0 0 15,3 0-3 1,1 0 3-16,-14 3 0 15,22 0 0-15,-12-1 7 0,12 4-11 16,27-3 4 0,14 3 0-16,12-1-11 0,15-2 11 15,8 3 0-15,-9-3-2 16,0 2 3-16,-9 4-4 16,-13-4 3-16,-18 7 0 15,5-4-9-15,-14 3 10 0,0-2-1 16,9 0 0-1,9 2 7-15,14-3-11 0,8 4 4 16,-4 0 0 0,4-4-9-16,9 0 12 0,-13 1-3 15,22-3 0 1,0-6 2-16,0 2-12 0,0 1 9 16,0 2-2-1,0 4-4-15,0-1 10 0,0-3-3 16,0-5 0-16,0 4 7 15,0-4-11-15,0 0 4 16,0 4-10-16,13-4 5 0,23 0 7 16,30 0-2-16,41 0 2 15,26 0 11-15,32-13-14 16,8-4 1-16,9 1 0 16,-22 2-6-16,-53 8 9 15,-50 3-3-15,-30 3 0 16,-27 0-8-16,-44 0 1 15,-81 0-25-15,-88 16-3 16,-45 2-28-16,-39 4 25 16,21-2 38-16,14 3-3 15,22-1 6-15,31-1-5 16,9 1 2-16,18 1 0 0,9-3-1 16,31-1 1-1,44-5 0-15,40-2-1 0,40-6 9 16,18-1-19-1,49 1 8-15,53-6 3 0,45 0 13 16,26 0-6-16,-4 0-4 16,13-3 11-1,-8-8-5-15,-19 2 30 0,-22 1-21 16,-30 2-6-16,-23 4 7 16,-14-2-15-16,-30 4-3 15,-14 0-1-15,-22 0 11 16,0 0-23-16,-31 0-3 15,-45 0 15-15,-30 14 11 16,-36 1-11-16,-14 5 0 16,-13 0 0-16,14-1 5 0,21 1-5 15,28-6 0-15,39 1 1 16,18-5-6-16,23 0 7 16,17 1-2-16,9-4 0 15,0 0-6-15,0-1 5 16,26-1-12-16,63 1 13 15,36-3 5 1,57-3-1-16,36 0-4 0,21-3 0 16,-8-14 6-16,-22 0-8 15,-35 2 2 1,-41 7 0-16,-35 3-4 0,-63 1 8 16,-13 4-4-16,-22 0 0 0,-22 0-12 15,-62 0-12-15,-67 9 19 16,-45 19 0-1,-22 1 3-15,-13 0-17 0,14-5 19 16,12-6-3-16,23-4 12 16,13-3-11-1,23-3 2-15,30-4 0 0,41-2 0 16,35-2 7-16,31 0-7 16,9 0 3-16,0 0 2 15,40 0-5-15,53 0 1 16,63 0 1-1,75 0 2-15,66-8 1 0,37-7-5 16,30 4 0-16,9-6 10 0,-18 0-9 31,-39-4-1 1,-58-3 0-17,-67 3-7 16,-76 3 12 1,-48 3-5-17,-58 6 1 1,-9-2 6 0,-9 0 2 15,-98 0-5-31,-53 5 3 31,-80 6-14 0,-66 0 6-15,-41 0 1-16,-17 8 0 16,0 9 7-1,21 3-9 16,19-2 2-31,53-2 0 16,80-5-6 0,84-5 16-1,81 0-10 17,26 5 0-1,106 2 12-16,63 5-7-15,93-6 0 0,72-12-4 0,57 0 9 0,53-4-3 0,-4-23-7 0,0-4 0 0,-36 2 9 0,-80 7-14 16,-66 7 5-16,-67 7 0 0,-58 2-5 0,-44 0 11 0,-45 4-6 0,-12 2 0 0,-24-4 8 0,-8 2-14 0,0 2 6 0,-40 0-16 0,-93 0 14 0,-76 0 2 16,-106 20 2-16,-49 8-2 0,-32 3 7 0,-4 0-7 0,54-2 0 0,48-1 0 0,98-5-6 0,85-6 9 0,57-6-3 0,58-8 0 0,0-2 0 0,31-1 0 0,62 0 0 0,81-1 4 0,66-28 2 0,75-1 1 0,40 2-7 0,27-1 0 0,-8 5 5 15,-28 6-9-15,-48 3 4 0,-72 6 0 0,-52 4-4 0,-50 5 11 0,-44-3-7 0,-35 3 0 16,-23 0 8-16,-22 0-15 16,0 0 7-16,0 0-9 0,-80 0-2 15,-45 0 9 1,-57 14 2-16,-44 9 0 15,-37-3 5-15,15 2-7 0,21-6 2 16,54 2 0-16,57-6-3 16,67-4 4-16,49 4-2 15,23-4-4-15,52 3 5 16,41-2 15-16,26-9-15 16,22 0 0-16,-4 0 1 15,-13 0 7-15,-36 0-8 16,-22-3 0-16,-40 3 8 15,-32 0-12-15,-8 0 4 16,-9 0 0-16,-9 0-1 16,-48 0-13-16,-59 0 14 15,-44 0-3-15,-35 8 8 16,4 9-10-16,22 3 5 0,31-3 0 16,54-5-5-16,44-1 10 15,31 0-8 1,9 1 3-16,31-1 0 0,27 0-2 15,35-6 2-15,22-1 0 16,28-4 2-16,12 0 6 16,-13 0-8-16,-17 0 0 15,-36 0 7-15,-45 0-12 16,-22 0 5-16,-22 0 0 0,0 0-4 16,0 0 0-1,-22 0-3-15,-62 17-20 0,-32 8 27 16,-48 6 10-16,4 0-10 15,-5-6 0-15,32-4-1 16,58-7 6-16,26-8-5 16,40-1 0-16,9 1-2 15,35-1 2-15,72 1 4 16,57-6 2-16,27 0 5 16,9 0-4-16,-18 0-7 15,-39 0 0-15,-54 0 9 16,-41 0-12-16,-30 0 3 15,-18 0 0-15,0 0-10 0,-18 5 5 16,-70 10 2 0,-37 8-8-16,-17-1 22 0,9 1-12 15,8 2 1-15,19-5 0 16,30 3-3-16,18-1 7 16,18-7-4-16,31-3 0 15,9-10-1-15,0 1-8 16,0-3 6-16,49 0 3 15,18 0 19-15,9 0-12 16,8 0-3 0,5-5-4-16,-23-7 5 0,-17 3-6 15,-22 3 1-15,-27 3 0 16,0 3 3-16,0 0 2 16,-9 0-10-16,-58 0-3 15,-30 0 8-15,-28 0-1 16,14 12 1-16,-4 2 0 15,17 0-2-15,31-3 7 0,27-5-5 16,23-3 0-16,17-3-1 16,0 3-10-16,0 5 10 15,0 4 1-15,17-1-3 16,23-3 14 0,27-4-11-16,22-4 5 0,13 0 2 15,5 0-2-15,8 0-5 16,-22 0 0-16,-26 0-3 15,-18 0 8-15,-18 0-5 16,-31 0 0-16,0 0-3 16,0 0-3-16,-31 0-23 0,-36 17 29 15,-26 4-3-15,-14 0 8 16,10-2-5 0,21-4 0-16,18-7 6 0,23-5-7 15,22-3 1 1,13 0 0-16,0 0-5 0,0 0 11 15,0 0-6-15,0 0 0 16,0 0 4-16,0 3-11 16,22-3 13-16,13 0-6 15,14 0 12-15,0 0-5 16,9 0-7 0,0 0 0-16,-14 0 9 0,5 0-12 15,0 0 3-15,-9 0 0 16,17 0-10-16,1-3 1 0,-5 3-17 15,5-3-15-15,-18 1-20 16,-13 2 27-16,-27 0-12 16,0 0 16-16,0 0 25 15,0 0-21-15,0 0 5 16,-18-6 21-16,0 0 0 16,9 1-2-16,1-4 2 15,-6 1 0-15,14-4-6 16,0-5 2-16,0-11 4 15,31-6 0-15,18-14 3 16,-4-7-10-16,12-6 7 16,-8-5 0-1,-9-4-2-15,-4 2 8 0,-14 6-6 0,-22 2 0 16,0 7 6-16,0-1-5 16,-22 3 3-16,-5 2 18 15,-13 2 10-15,5-3-24 16,-14 6 17-16,0 1-11 15,9 12-11 1,13 6 8-16,9 11-9 0,10 6-1 16,8 2 24-16,0 0-22 15,53-3-3-15,54-4 0 16,57-2 12-16,36-2-16 16,22-5 4-16,18-1 0 15,18-8-2-15,26-1 11 0,5 4-9 16,-32 6 0-1,-43 4 2-15,-72 10-8 0,-36 0 6 16,-30 2 0-16,-36 3-6 16,-31 0 12-16,-9 0-6 15,0 3 0-15,0 0-14 16,-40 0 6-16,-45 0-5 16,-61 29 13-16,-54 8 5 15,-31 2 5-15,-36 4-10 16,1-6 0-16,8-4 5 15,36-5-10-15,58-1 5 16,39-8 0-16,58-8-4 16,50-2 5-16,17-3-2 15,0 5 0-15,49-3 1 0,26 1 5 16,41-9 1-16,35 0-6 16,31 0 7-16,40-28 3 15,18-1-10 1,18 1 0-16,-10 3 7 0,-39 7-14 15,-36 7 7-15,-48 5 0 16,-27 6-5-16,-41 0 10 16,-39-2-5-16,-9 2 0 15,-9-4-6-15,-18 4 1 16,-80 0-18-16,-53 6 23 16,-49 17 6-16,-48 3 5 0,-32-3-11 15,13-1 0 1,18-3 7-16,45-1-5 0,71-7 0 15,57-5 0 1,45 0 4-16,31-4-2 0,31 4-4 16,94-6 3-16,75 0 3 15,106 0 14 1,18-6-20-16,14-11 0 0,-31 3-2 16,-41 2 8-16,-17 8-6 15,-45 4 0-15,-70 0 5 16,-59 0-14-16,-48 0 9 15,-27 0-6-15,-36 0 2 0,-70 0-11 16,-76 19 15-16,-58 3 0 16,-45-2 7-16,-35-3-4 15,-13-3-3 1,9 4 0-16,44-8 2 0,40-1 8 16,89-1-6-16,62-8 3 15,54 0-2-15,43 0 16 16,135 0-17-16,114 0 10 15,130-22-3-15,62-3-5 16,30-1-6 0,-30 9 0-16,-45 0 4 0,-39 3-9 15,-41 2 5-15,-35 1 0 16,-54 6-1-16,-61 5 11 16,-68 0-10-16,-48 0 0 0,-49 0-7 15,-9 0-2 1,-85 12-17-16,-88 7 26 0,-76 1-12 15,-66-9 24-15,-49-2-11 16,-32-7-1-16,14 1 6 16,49 6-4-1,62-1-1-15,111-2-1 0,71-1 11 16,62-1-4-16,27 4-14 16,94 0 12-1,97-2-5-15,98-6 30 0,57 0-30 16,36 0 0-16,0 0 2 15,-17-12 8-15,-1 2-10 16,-18-2 0-16,-30 9 5 0,-67 3-9 16,-49 0 4-1,-85 0 0-15,-57 0-4 16,-31 0 3 0,-27 0-2-16,-67 11-17 0,-75 12 13 0,-98-1-1 15,-67-1 13 1,-48-5-5-16,-18-4 0 0,-27-4 6 15,-13 4-6-15,-27-2 0 16,27 3 3-16,88-2-5 16,103-3 2-16,120-2 0 15,102 0 0-15,84-5 17 16,147-1-12-16,111 0-1 0,121 0 3 16,43-16-4-1,32 0-2-15,-5-2-1 16,-22 10 0-16,-54-4 8 0,-52 4-8 15,-81-1 0 1,-44-2 2-16,-71 0-7 0,-67 2 5 16,-45 3 0-1,-57 4-1-15,-40 2 8 0,0 0-15 16,-106 0-12-16,-76 0 20 16,-98 0 4-16,-62 0-4 15,-5 2 0-15,49 4 5 16,90-3-1-16,83 3 5 15,76-3-9-15,49 2 1 16,67-2-3-16,146 0 4 16,121-3 8-16,114 0 4 0,41 0-7 15,-27 0-4 1,-80-14-3-16,-58-6 4 16,-66 0-3-16,-27-2-1 0,-58-1 0 15,-57 9-2 1,-49 6 8-16,-50 2-6 0,-17 3 0 15,0 3-5-15,-35 0 3 16,-54 0-40-16,-44 0 42 16,-32 9-3-16,23 13 13 15,9 3-11 1,26 1 1-16,32-7 0 0,17-4-4 16,31-9 4-16,14-4 0 15,13-2-2-15,0 0 11 0,40 0-9 16,58 0 7-1,62 0-3-15,79 0 2 0,50-8-6 16,9 2 0-16,-23 1-2 16,-44 5 4-16,-40 0-2 15,-84 0 0-15,-40 0 2 16,-58 0-14-16,-9 0 9 16,-76 0-36-16,-79 8 32 15,-54 1 4-15,-40-7 3 16,-40-2 0-16,0 0 1 15,32-2-2-15,26-10 1 16,80 7 0-16,75-1-6 0,54 6 15 16,22 0-18-1,98 0 12-15,84 0-3 0,107 8 17 16,84 7-17-16,49 1 0 31,-5-4-1-31,-21-4 12 0,-32-4-11 0,-40-4 0 16,-48 0 0-16,-36-12-1 15,-58-1 1-15,-44 3 0 16,-63 5-1-16,-39 2 5 16,-36 3-6-16,0-3 2 15,-85-3-32-15,-79-3 10 16,-76 1 12-16,-18 2 10 16,18 6-2-16,58 0 11 0,71 0-8 15,22 9-1-15,23 8 0 16,17-3-4-1,13-8 4-15,14-1 0 0,22-5 0 16,0 0 10-16,0 4-12 47,58-4 4-31,57 0 3-1,85 0 15 16,40 0-18-15,18 0-2 15,4-12 0 1,-53-5 11-32,-27 0-11 46,-49 3 0-30,-44 2 2 0,-53 8-5 31,-27 0 6-47,-9 2-3 0,0-2 0 31,-18-1-3-16,-75-1 2-15,-45-2 1 47,-53 2 0-31,-9 0-8 15,-22 0 14 0,-5-4-6 1,-4 1 0-32,40 3 9 0,76 1-5 15,57 5-4-15,58 0-4 0,49 0 4 0,124 8 0 0,85 12 12 0,84-6 0 0,22-6-6 0,-35-2-7 0,-72-3 1 0,-83-3-11 0,-81 0 5 0,-53 0 9 16,-31 0-3-16,-9-9 0 0,0-5 0 0,-67-2-10 0,-66-2-4 0,-80 7 13 0,-72-1-9 0,-52 1 10 0,-28 0 0 0,1-3-3 0,31 9 11 0,75 1-5 0,94 4 4 0,97 0-5 0,67 0-4 0,85 4 15 0,106 5-11 0,106 1 13 0,68-10-8 0,17 0 1 0,-9 0-8 16,-67-10 1-16,-52-8-7 0,-77-7 7 0,-61 2-1 0,-36 2 0 15,-45 5 9-15,-12 1-7 0,-23 5-2 0,0-3-7 0,-71 3 0 0,-89 2-27 0,-98-2 34 0,-98 5-1 0,-57 2 7 0,13 1-9 0,45 2 3 0,97 0 0 0,112 0 1 0,79 5-1 16,49 6 0-16,18-5-2 0,0-3 0 15,9-3 2-15,67 0 8 16,48 0 0-16,49 0 9 16,27-9-15-16,14-11-2 15,-32 3 0-15,-31 1 1 16,-53 7-5-16,-50 3 4 0,-39 4-2 16,-9 2-5-1,-57 0-31-15,-68 0 28 16,-75 0 3-16,-53 13 9 0,-14 2-2 15,1-1 0 1,8-6 4-16,-13-4-4 0,5-4 5 16,43 0-5-16,63 0 17 15,72-5-16 1,70 1 27-16,36 4-28 0,146 0 1 16,103 0 11-16,137 0-7 15,45 0-5-15,-1 0 0 16,-74 0 7-16,-121 0-7 15,-120 0 0-15,-89 0 0 16,-44 0 0-16,0 0 0 16,-44 0-17-16,-71 0 9 0,-68-12-2 15,-57 1 10-15,-48 0 0 16,-63 2 0 0,-62 1 0-16,-36 0 2 15,-4-4-2-15,62 10 8 0,102-2-3 16,116 4 9-16,115 0-14 15,58 6-15-15,124 22 15 16,98 3 16-16,76 3 1 16,35-9-15-16,5-2 10 15,-54-2-13-15,-44-7 1 16,-84-6 0-16,-63-5-3 16,-62-1 4-16,-31-2-1 15,0 0 0-15,-67 4-24 0,-88 1 23 16,-85-2-1-16,-75 3 4 15,-85-6 4-15,-53 0-2 16,-63 0-4-16,-39 0 0 16,-49-9 10-16,-9-2-10 15,8 2 1-15,99 7 0 16,133 2 17-16,164 0-12 16,111 0-6-16,89 0 0 15,9 0-14-15,58 0 14 16,102 0 9-16,80 0-4 15,89 0 9-15,13 0-11 16,4 0-3-16,-39 0 0 0,-67 0 6 16,-67 0-9-16,-80 8 3 15,-53-3 0-15,-40 4-9 16,-58 0-20-16,-97 2 29 16,-72 3-13-16,-79-5 28 15,-58 0-15-15,-23-9 0 16,14 0 1-16,31 0-3 15,53 0 3-15,89-4-1 16,76 2 0-16,66-1 11 16,58 0-12-1,75 3 1-15,125-6 0 0,138-3 12 16,128 2-7 0,45 7-5-16,-44 0 0 0,-81 2 5 15,-137 18-9-15,-124 0 4 0,-81-6-4 16,-44 1-5-1,-67 4-20-15,-75 1 29 0,-80 0-2 16,-53-4 10-16,-63-4-2 16,-35-3-6-1,-27-3 0-15,-53-4-5 0,-63 0 6 16,-48 2-1-16,-40-2 2 16,40 4 8-16,124-1-2 15,151 0-8-15,156-4 2 16,124-1-6-16,53 0 10 15,130 0-6-15,83 0 6 16,90-17 7-16,35-3-13 16,22-2 0-16,-22 5 0 15,-26 3-5-15,-59 8 8 0,-57 3-3 16,-89 3 0 0,-53 0 8-16,-62 0-13 0,-36 0 5 15,-36 0-26-15,-111 9 25 16,-70 13-5-16,-99 1 6 15,-48-3 0-15,-40-6 8 16,13 0-7-16,-14-5-1 16,23-1 0-16,18 1 1 15,31-1-1-15,53 0 0 16,89 1-1-16,67-6 11 16,75-1-12-16,49 1 2 0,0 0 0 15,0-3-6-15,17 0 12 16,32 0-6-16,9 0 1 15,-18 0 13-15,-13 0-17 16,-18 0 3-16,-9 0 0 16,0 0-9-16,0 0 7 15,0 0-11-15,-36 15 4 16,-22 5 9-16,-8-1 9 16,-10-2-9-16,5-3 0 15,18-6 0-15,13 2 2 16,31-8-2-16,9 4 0 15,133-4 11-15,107-2-5 0,115 0 1 16,85-10-7 0,27-18 17-16,-23-1-13 0,-93 3-3 15,-120 10-1-15,-107 4 11 16,-75 4-14-16,-49 4 3 16,0-1-11-16,-75 5 10 15,-63 0-4 1,-31 0 5-16,-13 0 0 0,-9 0 11 15,-13 0-11-15,-23 0 0 16,-44 0 0-16,-35 0-5 16,-19 5 7-16,19 7-2 15,39 2 0-15,85-5 4 16,75-4-5-16,76 1 1 16,31-1-17-16,49 1 8 15,67 3 9-15,57-6 2 0,27-3-2 16,13 0 10-1,-4 0-6-15,-18 0-4 0,-27 0 0 16,10 0-4-16,-23 0 8 16,-27 2-4-16,-40 4 0 15,-35-3 6-15,-40-1-15 16,-9 3 9-16,-58 4-19 16,-84 8 11-16,-58-2 8 15,-31-3 0-15,-17-7 0 16,8-2 11-16,0-3-15 15,22 0 4-15,5 0 0 16,39 3-4-16,41 2 9 16,49 1-5-16,44-3 0 0,40 6-12 15,40-4 5 1,102 3 6-16,80-2 1 0,85-6 8 16,26 0-2-16,22 0-6 15,-30-6 0-15,-54-2 12 16,-80 5-15-16,-67 1 3 15,-66-2 0-15,-49 4-1 16,-9-2 11-16,0-4-10 16,-58-5 0-16,-58-3 1 15,-48-4-11-15,-45 4 10 16,-48 0 0-16,-32-3-9 16,-27 6 14-16,-30 3-5 0,-36 4 0 15,-18 4 8-15,-4 0-9 16,4 4 1-16,22 7 0 15,45 3-6-15,44-3 11 16,71-2-5-16,54-7 0 16,71 1 7-16,44 0-9 15,49 0 2-15,0-1 0 16,0 2-8-16,0-2 3 16,0 2 5-16,0 1 0 15,18-2 6-15,-1 3-6 16,6-3 0-16,-15-3 0 15,-8 2-6-15,0 1 4 0,0 3-5 16,-31-1 0-16,-26 4 7 16,-28 0 6-16,-21-1-6 15,-19 3 0-15,10-3 4 16,-10 6 7-16,-8-2-11 16,31-1 5-16,13 1 2 15,40-10 6-15,31 2-13 16,18-4 0-16,0 0-7 15,0 0 8-15,18 0-1 16,49 2 5-16,39-2-4 16,59 0 20-16,26 0-21 15,9 0 0-15,0 0-2 16,-27 0 8-16,-18 3-6 0,-52 2 0 16,-23 1 7-16,-45 0-10 15,-26-6 3-15,-9 3 0 16,0-3-6-16,-36 0 9 15,-52 0-3-15,-55 3 0 16,-30 2 7-16,-18 3-11 16,18 2 4-16,4-4 0 15,31-1-4-15,36-3 9 16,4 1-5-16,41-3 0 16,21 0 7-16,23 0-12 15,13 0 5-15,0 0-3 16,0 6-6-16,31-1-7 15,44 0 16-15,41-4 6 16,26-1 3-16,5 0-5 0,-5 0-4 16,-27 0 0-16,-39 0-4 15,-27 0 12-15,-31 0-8 16,-18 0 0 0,0 0 8-16,0 0-12 0,-36 0 4 15,-31-1 0-15,-30-4-3 16,-28 2 9-16,10 1-6 15,8-4 0-15,5 3 3 16,22-2-3-16,35 3 0 16,14-4 0-16,22 2-2 15,9 2 9-15,0 2-7 16,0 0 0-16,0-4 3 16,9 2-11-16,40-9 6 0,36-3 2 15,30-6-7 1,18 0 12-16,-8 0-5 0,-27 3 0 15,-23 3 11-15,-35 3-13 16,-22 1 2 0,-18 5 0-16,0-3 2 0,-18-6-2 15,-40-4-7-15,-39 7 6 16,-6 4-7-16,-12-1-5 16,17 8 11-16,23-1 2 15,26-3-7-15,31 4 12 16,9-2-5-16,9 2 0 15,0 0 3-15,0 0-11 16,0 0 8-16,0 0 0 0,0 0-11 16,0 0 2-16,0 0 9 15,-22 0-5-15,4 0-6 16,-9 0-1-16,-4 0 5 16,5 0-1-16,17 0-1 15,-5 0 0-15,14 0 9 16,0 0 0-16,0 0-17 15,14 0 15-15,30 0-8 16,23 0 10-16,22-9-4 16,-14-5 12-16,-8-3-8 15,-9 1 8-15,-18-4-6 16,-5 2 25-16,-13 7-12 16,-4-1-4-16,-9 7 16 15,-9 2-23-15,0 3 1 0,0 0-5 16,0 0-16-16,0 0 15 15,0 0-20-15,0 6-35 16,0 17 8-16,0 2-108 16,0 3-53-16,0-5-193 15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41:33.99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33 148 285 0,'0'0'463'15,"0"0"-275"1,0 0-9 15,-33-142-41-15,33 136-31-16,0 6-67 15,0 8-29-15,0 38-11 0,0 26 0 0,8 11 9 0,9 11-9 16,-1-7 0-16,5-1 3 0,-4-6 9 16,-17-10-12-1,17-11 0 1,-4-11 3-16,-13-19-6 0,0-10 3 16,8-14 0-1,-8-5 0 1,0 0 12 15,8-5-1-31,-8-24-11 16,9-14 14-1,-9-3-18 1,8-8 4-16,-8-6 0 16,9 1-4-16,12 4 10 15,-5 5-6 1,10 18 0-16,-6 14-22 0,14 12 20 0,-5 6-35 15,5 0 2 1,-5 22 24-16,-3 7-32 16,-14 3 40-1,-3 3-9-15,-9 0-9 32,0 1 12-17,0-3 5-15,-30-4 0 0,5-5-5 0,-4-5-5 0,3-7 14 0,18-8 0 16,8-1-3-16,0-3-6 0,0 0 1 15,17 0-24 17,21 0 27-32,25 3-26 15,-1-3-64 1,-7 3-77 0,8-3-94 15,-17 0-277-16</inkml:trace>
  <inkml:trace contextRef="#ctx0" brushRef="#br0" timeOffset="16">793 420 427 0,'0'0'276'0,"0"0"-100"0,0-78-28 0,0 68-7 0,0 5-67 0,0 5-13 0,0 0-61 0,12 0-7 0,-3 21 2 0,-9 19-21 15,8 7-154-15,-8 0-195 0</inkml:trace>
  <inkml:trace contextRef="#ctx0" brushRef="#br0" timeOffset="188">1380 776 170 0,'0'0'579'0,"0"0"-454"16,0 0 35-16,-214 56-47 16,143-23-24-16,16 3-52 15,-12 5-25-15,25-4-5 16,4 3-7-16,13 0-3 0,-4-4-89 15,12-10-251-15,17-16-449 32</inkml:trace>
  <inkml:trace contextRef="#ctx0" brushRef="#br0" timeOffset="471">1628 501 634 0,'0'0'232'16,"0"0"-55"-16,0 0-34 0,0 0-41 15,0 0-40-15,0 0-42 16,8-59 2-16,-8 69-22 16,0 22 0-16,0 9-7 15,0 2 13-15,0-4-6 16,0-4 0-16,0-8 6 15,34-3-10-15,-5-6 4 16,17-7-13-16,0-3 12 16,-12-8-60-16,4 0-69 15,-13 0-106-15,-25-10-122 16</inkml:trace>
  <inkml:trace contextRef="#ctx0" brushRef="#br0" timeOffset="778">1544 118 461 0,'0'0'161'16,"0"0"-56"0,0 0-2-16,0 0-17 0,0 0-66 15,0 0 0-15,-42-23-20 16,42 35 11-16,0 9-7 0,0-1 6 15,0-5 13 1,25-9 37-16,21-6-30 16,-21 0 22-16,13-14-7 0,-13-7-34 15,-16-6 24 1,-9 3-19-16,0 0-16 0,0 6 7 16,-26 4-7-16,1 8-1 15,-13 6 1-15,9 0-50 16,4 33-33-1,25 8-145-15,0 9-205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41:32.70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9 66 324 0,'0'0'426'16,"0"0"-326"-16,0 0-12 16,0 0 17-16,0 0-91 15,0 0 30-15,-9 142-6 16,9-94-33-16,0-5 20 15,0-8-25-15,0-6 3 0,17-10-5 16,12-3 8-16,-3-11-11 16,3-5 5-16,5 0-84 15,3 0-68-15,-20-30-84 16,-8-7-243-16</inkml:trace>
  <inkml:trace contextRef="#ctx0" brushRef="#br0" timeOffset="497">705 8 599 0,'0'0'220'0,"0"0"-79"16,0 0-11-16,0 0-24 15,0 0-76-15,0 0-14 16,9-16-15-16,-35 33 11 16,-11 9-2-1,-1 2-10-15,-4 7 2 0,-4 0 0 16,0 2 0-16,8-4-2 16,13-7 0-1,25-7 9-15,0-2-16 0,0-2 7 16,0-4 0-16,25 2-8 15,21-2 10-15,9-3-2 16,16 1 0-16,13-2-72 0,-4-1-82 16,-5-2-146-1,-12-4-427 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41:40.49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0 156 621 0,'0'0'81'0,"0"0"15"16,0 0 22-16,0 0-33 16,0 0-74-16,0 0-7 15,0 0 6-15,234-32-10 16,-133 26 2-16,-29 4-14 16,-5 2-46-16,-25 0-129 15,-34 0-110-15</inkml:trace>
  <inkml:trace contextRef="#ctx0" brushRef="#br0" timeOffset="197">318 0 638 0,'0'0'163'0,"0"0"-56"0,0 0 20 15,0 0-97-15,0 0 57 16,0 0-12-16,-46 153-44 15,46-102-2-15,0 1-27 16,9-5-4-16,20 1 1 16,-4-8-152-16,13-8-114 15,-13-13-305-15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41:39.32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399 123 616 0,'0'0'187'0,"0"0"-55"16,0 0 20-16,0 0-45 15,0 0-61-15,-227-120 1 16,173 120-46-16,7 7-1 15,5 23 2-15,21 8 3 16,21 7-5-16,0 6 0 16,0 2 0-16,47 3-9 15,7-5 9-15,1-3 0 0,-1-2-3 16,1-3-16 0,-9-6 11-16,-13-6-9 15,-3-1 3-15,-22-3 4 16,-8-8 7-16,0 0 3 0,0-6-8 15,-46-5 3-15,-8-3-1 16,-9 1-5-16,0-1-101 16,17-2-36-1,20-1-107-15,18-2-59 16</inkml:trace>
  <inkml:trace contextRef="#ctx0" brushRef="#br0" timeOffset="864">608 246 528 0,'0'0'198'0,"0"0"-49"15,0 0 8-15,0 0-86 16,0 0-12-16,0 0-43 16,-8 0-13-16,-5 37 11 15,13 4-14-15,0-4 0 16,0-2 4-16,38-3 3 15,0-11-7-15,-4-8 0 16,3-4 6-16,9-9-1 16,-4 0-5-16,-4-9 0 15,0-17 12-15,-13-7-2 16,5-7-10-16,-14 1 9 0,-7-4-5 16,-1 0 21-16,-8 8-17 15,0 8-8 1,0 9 33-16,0 7-29 15,0 11 7-15,0 0-11 0,0 3-5 16,-8 26-2-16,-9 11 7 16,9 6 0-16,8-1-5 15,0-2 11-15,0-6-6 16,33-10 0-16,-4-6 7 16,5-10-14-16,-5-11 7 15,5 0 0-15,-5 0 8 16,5-11 1-1,-5-14-9-15,-12-6 0 0,12 0 11 16,-12-4-5-16,0 2-3 16,4 7 2-1,-21 2 22-15,8 8-24 16,-8 10 16-16,0 4-14 0,9 2 1 0,-9 0-12 16,0 0-6-16,0 21 12 15,0 3-8-15,0 0 13 16,8 0-5-16,1-8 0 15,-1 0 6 1,5-4-11-16,-5-5 5 0,9-2 0 16,-1-5-8-16,-3 0 18 15,4 0-10-15,0 0 1 16,-1-19 10-16,14-2-7 16,-5-1-4-16,13-4 0 15,-13 5-5-15,-4 5 10 0,-4 5-5 16,-17 6 0-16,16 5-1 15,5 0-9 1,-12 0 7-16,-1 2 3 0,1 14-11 16,12 0 9-16,-5 1 2 15,-7-2 0 1,8 2 5-16,-9-4-13 0,13-2 8 16,-13-4-6-16,-8-7-4 15,9 3 4-15,-1-3 6 16,13 0 0-16,13-3 7 15,3-15-12-15,10 1 5 0,-22 7-53 16,-8 10-32 0,4 0-88-16,-21 0-63 15,0 16-81-15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41:31.20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4326 24 406 0,'0'0'138'0,"0"0"-22"15,0 0-26-15,0 0-45 0,0 0-45 16,0 0 5-16,-38 2-7 16,47 30 2-16,29 6-104 15,-1 8-214-15</inkml:trace>
  <inkml:trace contextRef="#ctx0" brushRef="#br0" timeOffset="720">6000 417 442 0,'0'0'201'0,"0"0"-59"0,0 0-38 16,0 0 8-16,0 0-44 16,0 0-58-16,-201-40 0 15,193 75-10-15,8 10 0 16,0 0-4-16,0 3 13 15,0-2-9-15,37-6 0 16,-11-5 4-16,20-11-15 16,0-8 11-16,0-11 0 15,-4-5-1-15,4 0 12 16,-8-29-4-16,8-12 17 16,-21-7-6-16,-8-7 36 0,-17-1-15 15,0-1-18-15,-17 6-7 16,-37 17-7-1,7 15-7-15,1 19 0 0,21 0-33 16,17 21-87-16,8 11-207 16</inkml:trace>
  <inkml:trace contextRef="#ctx0" brushRef="#br0" timeOffset="-180">4288 491 478 0,'0'0'259'0,"0"0"-157"15,0 0 25-15,0 0-41 16,0 0-15-16,0 0-66 0,0-58 6 16,0 98-13-16,0 11 2 15,0-1 0-15,0-2 3 16,9-4 0-16,29-10-3 16,-1-7 0-16,5-5-10 15,4-9-32-15,9-13-69 16,-9 0-80-16,0-6-107 15</inkml:trace>
  <inkml:trace contextRef="#ctx0" brushRef="#br0" timeOffset="220">4716 406 508 0,'0'0'141'0,"0"0"-80"16,0 0 25-16,214 0-32 15,-121 0-44-15,-5 0 3 16,-13 0-13-16,-12 13-5 15,-29 9-30-15,-22 2-106 16,-12-1-53-16,0 8-304 16</inkml:trace>
  <inkml:trace contextRef="#ctx0" brushRef="#br0" timeOffset="364">4859 668 181 0,'0'0'245'0,"0"0"-135"16,0 0-14-1,0 0-34-15,0 0-46 16,0 0 7-16,227 13-23 0,-135-13 0 16,13 0-32-1,-13 0-215-15</inkml:trace>
  <inkml:trace contextRef="#ctx0" brushRef="#br0" timeOffset="-2169">139 195 761 0,'0'0'220'0,"0"0"-51"16,0 0-37-16,0 0-32 0,0 0-4 15,0 0-74-15,0 0-9 16,0 0-13-16,0 0 13 15,16-4-9-15,-7 78-4 16,-9 11 0-16,0 14 0 16,0 14 7-16,0 9-7 15,0 9 0-15,0 6 11 16,0 0-13 0,0-15 2-16,0-18 0 0,8-29-8 15,22-22-3-15,-5-20-1 16,4-18-11-16,-12-9-34 15,0-6 38-15,4 0 3 16,4-27 16-16,-4-13 8 16,-4-13-2-16,-9-14-6 15,0-16 0 1,1-8 11-16,-9-6-12 16,0 7 1-16,-17 12 0 0,-29 12-5 0,-9 12 8 15,1 14-3-15,-9 10 0 16,8 9 2-1,13 11-8-15,5 4 6 16,20 4-5-16,4 2-5 0,13 0-9 16,0 0 4-16,0 0-7 15,38 0-26-15,16 2 45 16,18-2-23-16,12 0 21 16,-13 0-6-16,9-11 11 15,-17-13 0 1,-9-2 0-16,-8-7 11 0,-8 7-3 15,-13-1-3-15,-16 3-1 0,3 3 26 16,-3 5-29-16,-9 2 12 16,0 9 7-16,0 5-19 15,0 0 9-15,-21 0-10 16,-4 16 0-16,-5 13-4 16,13 6 4-16,1 7 0 15,-5 2-1-15,21 9 9 16,-9-2-11-16,9 0 3 15,0-4 0-15,0-14-11 16,0-9 8-16,21-14 3 0,4-10-3 16,5 0 11-16,-5-16-5 15,4-23-1 1,-12-7-1-16,8-7 17 0,-16-3-12 16,12 5-5-16,-13-2 2 15,-8 6 5-15,0 8 3 16,0 9-11-16,0 13 0 15,0 10-8-15,0 7 8 16,0 0-7-16,0 7 4 16,8 18-4-16,9 10-2 15,13-3 9-15,-5 0-10 16,21-6-3-16,0-7 5 16,0-2 8-16,-12-10-1 15,4 0 2-15,8-7-1 16,-21 0 0-16,4 0 2 15,-12 0-5-15,0 0 3 0,-9 0 0 16,5 0 0 0,-5 0 2-16,9 2-5 15,0 13 3-15,4 9 0 0,4 4-6 16,-8 1 6-16,4 0 0 16,-13-2 0-16,17-3 6 15,-4 0-15-15,-4-8-10 16,0 0-62-16,-9-3-35 15,13-5-76-15,-4-2-67 0,0-6-215 16</inkml:trace>
  <inkml:trace contextRef="#ctx0" brushRef="#br0" timeOffset="-1703">1893 11 500 0,'0'0'186'16,"0"0"-33"-16,0 0-30 16,0 0-25-16,0 0-13 15,0 0-54-15,-156-11-27 0,139 83 24 16,1 19-9-16,16 13 5 15,0 3 9-15,0 3-31 16,0-9 13-16,0-10-15 16,0-8 6-16,16-11-2 31,22-5-4-15,-4-11-7 46,12-13-24-62,0-11-122 0,9-16-71 0,8-16-27 0,0 0-56 31</inkml:trace>
  <inkml:trace contextRef="#ctx0" brushRef="#br0" timeOffset="-1054">2346 639 427 0,'0'0'163'0,"0"0"-43"0,0 0 15 0,0 0-52 0,0 0-17 0,0 0-41 15,-101-51-24-15,101 83 6 16,0 11-6-16,0-1 12 16,8 2-13-16,1-5 11 15,12-4-8 1,-13-6-3-1,9-7 0-15,0-8-2 16,4-7 4 0,-5-4-2 15,1-3 1-31,13 0 1 0,-5-10 22 16,4-18-20-1,-4-1 3 1,13-5 29-1,-21-4-14-15,12 1 7 0,-4 5-16 16,-8 5-7 0,4 14 4 15,-21 9-10-31,17 4-15 16,-9 0 14-1,13 6-7 1,-4 18 8-16,-8 3 0 0,7 2 4 15,-7-5-6 1,3-3 2-16,-3-4 0 16,-1-9-4 15,-8-3 9-31,0-5-5 16,8 0 6-16,1 0-1 15,-1-8 15 1,5-16-20-16,12-5 0 15,-8-1-8-15,4 6 14 0,4 8-6 0,-17 6 0 0,1 10-12 0,12 0 9 0,4 0-9 0,-4 13 12 0,4 11-12 0,0 0 1 16,5-2-8-16,-5-3 2 0,13-12-30 0,-1-7 38 0,-12 0-8 0,13 0 17 0,-13-16 13 0,5-16-8 0,-5-11 3 0,-8-8 26 0,-5-3-9 0,-12-6 29 0,0-7-20 0,0-1-5 0,-21 7 20 0,-12 8-38 0,3 18 17 0,14 15-6 0,7 16-20 0,9 4 6 0,0 18-8 0,0 35-2 16,0 18-16-16,0 6 25 15,0 1-7-15,0-9 0 16,17-4-7 0,12-12 5-16,13-10-44 0,21-8-61 15,13-14-24-15,4-10-81 16,-17-11-101-16</inkml:trace>
  <inkml:trace contextRef="#ctx0" brushRef="#br0" timeOffset="-855">3151 497 474 0,'0'0'175'0,"0"0"-35"0,0 0-58 15,0 0-38-15,0 0-29 16,0 0-12-16,214-45 2 16,-151 42-3-16,-17 3-4 15,-16 0-55-15,-22 0-196 16,-8 5-255-16</inkml:trace>
  <inkml:trace contextRef="#ctx0" brushRef="#br0" timeOffset="-526">2300 249 427 0,'0'0'141'0,"0"0"-8"15,0 0-36-15,0 0-31 0,0 0-21 16,0 0-45 0,0 0 0-16,-80 42-1 0,67-1 10 15,5-7-15-15,8-10 6 32,0-9 0-32,0-8-8 0,8-7 14 0,13 0-6 15,-12 0 20-15,7-14-14 16,-16-13 21-1,9 3-15-15,-9 3-11 0,0 5 1 16,0 11-2-16,0 5-74 16,0 0-163-16</inkml:trace>
  <inkml:trace contextRef="#ctx0" brushRef="#br0" timeOffset="6165">1330 1708 475 0,'0'0'182'16,"0"0"-34"-16,0 0-37 0,0 0-20 15,0 0-33-15,0 0-41 16,-214-136-13-16,139 136-1 16,3 0 5-16,18 0-9 15,20 2 1-15,13 15 0 16,13 1-12-16,8 4 12 15,0 0-4-15,17 1 0 16,20 1-11-16,1 0-2 16,-4 1 2-16,-5-4-19 15,-4 3 29-15,-4-2-32 0,-4-2 16 16,-8 3 10 0,-1-2-17-16,0-1 25 15,13-1-1-15,-12-2-2 0,7-1-3 16,1-1 7-16,-4 4 2 15,-13 3-6-15,0 2 5 16,0 0 0-16,-13-3 1 16,-12 0 0-16,-13-10-5 15,13 0 6-15,-4-9-1 16,12 1 0-16,9 2 8 16,-1 1-8-16,1 2 0 15,-5 5 0 1,5 0-6-16,-1 9 6 15,1 0 0 1,8-1-4-16,-8 3 9 0,8 6-5 0,-9-1 0 0,-3 6 3 16,-5 2-1-1,8 0-2-15,9 6 8 0,0 0 12 16,0 0-7 0,0-6 13-16,0-8-7 0,38-5-13 15,17-2 52-15,-1-6-30 16,18-5-10-16,-18-8 12 15,9-3-28-15,8 0 7 16,-16 0-9-16,16 0-45 16,-16 0-130-16,8-17-196 15</inkml:trace>
  <inkml:trace contextRef="#ctx0" brushRef="#br0" timeOffset="7614">5312 2056 486 0,'0'0'139'0,"0"0"-50"15,0 0-46-15,0 0-3 16,260-38-25-16,-142 36-2 15,-17 2-13-15,-1 0-29 16,-37 0-117-16,-17 0-63 16,-29 8-40-16</inkml:trace>
  <inkml:trace contextRef="#ctx0" brushRef="#br0" timeOffset="7760">5602 2239 192 0,'0'0'168'0,"0"0"-13"15,0 0-17-15,0 0-22 0,0 0-59 16,0 0-40-16,126 17 14 16,-17-17-25-16,0-5-6 15,8 0-88-15,-8 2-307 16</inkml:trace>
  <inkml:trace contextRef="#ctx0" brushRef="#br0" timeOffset="6604">2245 2184 658 0,'0'0'138'0,"0"0"-9"0,0 0-13 16,0 0-52-1,0 0 3 1,-88-141-58-16,67 137 6 0,13 4-15 0,-9 0 4 16,-4 6-12-16,21 23 8 31,-9 10 0-31,9-3-10 47,0 10 11-47,21-2-1 15,21 3 0 1,4-4-16-16,17-3 16 0,0-1-14 0,-8 2 6 0,-1-4 1 16,-16-4 1-1,-13-7 6 1,-4-4 0-16,-12-6 6 16,-9-3-11-16,0 1 5 15,-9-7 0 48,-28 1 6-63,-26-6 0 0,8-2-12 15,-8 0-3-15,25 0-97 0,13 0-43 0,25 0-51 0,0-17-17 0,55-16-59 0</inkml:trace>
  <inkml:trace contextRef="#ctx0" brushRef="#br0" timeOffset="7390">2589 2363 129 0,'0'0'202'0,"0"0"-55"0,0 0-3 0,0 0-26 0,0 0-12 0,46-147-14 16,-46 139-23-16,0 3-1 16,0 5-27-16,0 0-12 15,0 0-19-15,0 5-2 16,0 26-8-16,0 5 6 15,0 2 0-15,17-1 6 16,12-3-12-16,-3-4 0 0,11-6-1 16,-12-5 3-16,22-14-2 15,-10-5 0-15,-3 0 5 16,12-8 12-16,-8-21-17 16,-13-6 0-16,-8-2 11 15,4-3-2-15,-13 2-2 16,-8 2 15-16,0 13-18 15,0 7 34-15,0 8-24 16,0 8-11-16,0 0 1 16,0 0-4-16,0 16 0 15,0 11-6-15,0 5 18 16,9 2-20-16,28-6 8 0,-3-4 0 16,4-8-9-16,8-8 12 15,-13-3-3-15,14-5 0 16,-22 0 9-16,13 0-7 15,-9-16-2-15,-12-3 0 16,-1-2 0-16,-7 1 7 16,-9-3-7-16,8 7 0 15,-8 0 10-15,0 8-13 16,0 3 3-16,0 5 0 16,13 0-8-16,-5 0-4 0,1 0 12 15,-1 13-4 1,21 9 14-16,-20-4-17 15,16 4 7-15,-8-1 0 16,4-2-6-16,4-6 10 16,-17-5-4-16,13-5 0 0,-21-3 10 15,0 0-13-15,17 0 3 16,0-8 0 0,4-14 0-16,4-4 7 0,4 2-7 15,-3 0 0 1,3 2 5-16,-4 3-11 0,0 6 6 15,5 8-10-15,-14 5 5 16,14 0-26-16,-5 8 16 16,-4 16 10-1,-4-3-23-15,-9-2 21 0,1-8-15 16,-1-9 16-16,-8-2-5 16,8 0 17-16,-8 0-6 0,13-2 5 15,-13-20 11-15,8-2-13 16,1 2-3-16,7 7 2 15,5 1-8 1,5 9 5-16,-1 5-1 0,13 0-5 16,8 0-21-16,8 27-98 15,1 0-112-15,-1-3-286 16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41:43.32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100 71 500 0,'0'0'181'16,"0"0"-79"-16,0 0 46 16,0 0-31-16,0 0-35 15,0 0 0-15,-100-69-65 16,100 69-15-16,29 0 8 16,5 0-6-16,3 0 18 15,-11 3-11-15,3 4-6 0,-12 4 15 16,0 3-18-16,-5 4-1 15,-3 12 14-15,-1 7-9 16,0 11 9-16,-8 11 0 16,17 4-12-1,4 8 24-15,-12 1-20 0,-1-5 1 16,0-4 2-16,-8-3 1 16,9-4-7-1,-9-5-4-15,0-1 3 0,0-7-1 16,0-6-2-1,0-4 0-15,0-9-1 0,-17-6 7 16,-21 1-12-16,-4-3-16 16,-4-3-76-16,0-3-45 15,37-10-120-15,9 0-219 16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41:43.65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25 11 741 0,'0'0'113'0,"0"0"-42"15,0 0 30-15,0 0-72 16,0 0-28-16,0 0 10 0,-9 0-2 15,9 9-9-15,0-2 11 16,0-4-9-16,0-3 34 16,17 0-15-16,4 0 0 15,-4 0 24-15,-9-6-36 16,1-4 9-16,-9 5-17 16,0-4-1-16,0 9-2 15,0 0-82-15,-25 0-75 16,-5 14-157-16,-3 16-339 15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41:43.80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461 0 488 0,'0'0'179'0,"0"0"-42"0,0 0-36 16,-180 152-64-16,79-98-37 0,5-4-4 16,12-2-326-16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41:41.95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288 655 541 0,'0'0'193'0,"0"0"-46"16,0 0-8-16,0 0-20 15,8-137-12-15,-8 111-63 16,-8 0-7-16,-9 9 5 0,-12 7-40 16,-5 7 19-16,5 3-21 15,-5 3-5-15,-4 24-4 16,1 7 9-16,3 4 0 15,13-4-4-15,13-2 6 16,8-2-5-16,0-11 2 16,8-6-32-16,21-5 17 15,-3-8-8-15,20 0 24 16,-9 0 5-16,-11-19 6 16,-5-2-9-16,-5-3 1 15,-7 5 3-15,-1 0 18 16,-8 6-18-16,0 4 0 15,0 5 17-15,0 4-17 0,0 0 2 16,0 0-8-16,0 13-13 16,0 14 3-16,0 4 10 31,30-1 0-31,3-3-4 31,13-6 14-15,0-7-10 15,9-6 0-31,-9-8 4 0,-4 0 0 0,-4 0-4 0,0-8 0 0,-13-14 8 16,4-2 1-16,-12-3-7 15,0 3 14 1,-17 0-16 0,0 6 41-16,0 4-30 0,0 6-3 0,0 8 1 15,0 0-8-15,0 0-2 16,8 5-6-1,13 22 2 1,4 3-1-16,21 5 6 16,-12-1 0-1,21 1-7 1,-1-3 6-16,9 0 1 234,-8-8 0-234,-9-5 3 0,-17-8-8 0,-12-6 5 0,-17-5 0 0,0 0-5 0,-8 0 6 0,-30 0-2 0,-17-7-2 0,1-10-25 0,20 1 27 0,13-1-14 0,21 2 15 0,0-7-9 0,9-4-3 0,45-1 9 0,1-5-1 0,-1 3 8 16,1 4-7-16,-18 4 3 0,-3 5 0 0,-13 5-4 0,-13 5 8 0,1 4-4 0,-1 2 0 0,13 0 5 0,-12 0-16 0,7 16 11 0,1 13 0 0,13 7-9 0,-22-2 15 0,9 6-6 0,4 0 0 0,-5-3 6 0,-7-2-10 0,8-5 4 0,4-2 0 0,-5-11-4 0,-7-3 9 0,-1-6-5 0,-8-6 0 0,0-2 5 16,0 0 6-16,0-5-3 0,0-17-2 15,-8-6 5-15,-1-5-3 16,9-4-8-1,0 2 0-15,9-2 1 0,29-1-11 16,8 4 10 0,4-1-14-16,5 2-4 0,12-1-87 15,-4 2-72-15,-9 5-41 16,-12 0-147-16</inkml:trace>
  <inkml:trace contextRef="#ctx0" brushRef="#br0" timeOffset="417">2260 212 208 0,'0'0'392'15,"0"0"-234"-15,0 0 6 16,0 0-25-16,0 0-55 15,0 0 3-15,-46-139-46 16,29 133-17-16,9 6 16 16,-1 0-38-16,1 3-2 15,-13 28 0-15,12 14 5 0,1 2-1 16,8 9-4-16,0 3 2 16,0 7 19-16,8 4-17 15,9 0 11 1,-4 2 8-16,-13-3-22 0,0-5 26 15,0-5-27-15,8-2 0 16,9-9-1-16,8-9 10 16,13-6-9-16,25-12 0 15,0-7 10-15,0-10-23 16,-9-1 6 0,-16-3-99-16,0 0-67 0,-13-17-149 15,-8-19-255-15</inkml:trace>
  <inkml:trace contextRef="#ctx0" brushRef="#br0" timeOffset="668">2856 642 416 0,'0'0'226'0,"0"0"-67"0,0 0-15 16,0 0-25-16,0 0-22 15,0 0-28-15,12-45-56 16,-12 45 0-16,0 13-12 15,-12 8-1-15,3 3 21 16,9-2-16-16,0 2 2 16,0 0-7-16,0-6 11 15,21 1-11-15,13-8 0 16,-5-6-17-16,5-5-41 0,-5 0-96 16,-4 0-18-16,-8-16-62 15,4-11-251-15</inkml:trace>
  <inkml:trace contextRef="#ctx0" brushRef="#br0" timeOffset="929">2910 348 432 0,'0'0'184'0,"0"0"-47"15,0 0-31-15,0 0-27 16,0 0-51-16,0 0-1 0,-42-19 28 15,42 25-34 1,0 1 4-16,0-1 24 0,17-1-20 16,0-5 25-16,12 0-24 15,-4 0-20 1,-16 0 16-16,-1-5-23 0,-8-11 4 16,0 2-7-1,0 1-21-15,0 4-45 0,0 2-59 16,0 4-156-16,0-2-455 15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41:46.01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55 87 390 0,'0'0'329'0,"0"0"-205"0,0 0-9 0,0 0 5 31,0 0-35-31,0 0-34 32,0 0-33-17,-9-84-8 16,64 84-10-31,0 0 0 0,-1 0 4 32,-16 5-6-32,-13 5 2 0,-17 4 0 0,1 5-2 31,-9 5 6-31,0 8-4 0,-34 6 0 16,-12 1 7-16,0-3-3 15,12-10-4 16,5-7 0-31,21-8-2 16,8 0 7-16,0-4-5 0,0-1 0 0,0-1 0 0,0-2-4 0,8-1 4 0,9 1 0 0,4-3 1 0,4 0 8 0,21 0-8 0,0 0 1 0,9 0 4 0,-13-8 1 0,-5 3-7 0,-20 2 0 0,4 3 8 16,-21 0-2-16,0 0-6 15,0 0 0-15,0 0-7 16,0 16 7-16,-8 16 7 0,-13 6-3 16,12 1 21-1,9 12-19-15,0 3 14 16,0 2-8-16,0 6-10 0,0-4 13 15,17 1-15-15,4-6 1 16,-4-2 3 0,-9-8 3-16,1-5-7 15,-9-9 0-15,0-11 3 0,0-1-3 16,0-10 0-16,-9-1 0 16,-37-6 10-16,-8 0-10 15,-18 0-7-15,9 0-53 16,-16 0-84-16,16-13-131 15,-13 2-188-15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1:54:14.03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19854 4616 839 0,'0'0'215'0,"0"0"-50"0,0 0-14 0,0 0-53 16,0 0-22-16,0 0-36 16,0 0 3-16,0 0 2 15,0-79-38-15,0 79 15 16,0 0-22-16,0 0 7 15,0 0-19-15,0 6 5 16,9 22 7-16,9 6-3 16,-9 9 13-16,0 2-10 15,4 0 0-15,-4 3 2 16,0-6-8-16,-9-4 6 16,0-5 0-16,9-9-1 15,-9-10 7-15,0-7-6 16,0-3 0-16,0-4 2 0,0 0 11 15,0 0-9-15,0-22 5 16,0-18-4-16,0-15 5 16,0-13-6-16,0-10-4 15,0-5 3-15,0-5-6 16,0 7 3 0,9 7 0-16,0 17-1 0,-1 14 10 15,6 15-9-15,-5 17 0 16,-9 5-5-16,9 6-6 15,-9 0 5-15,17 0-10 16,14 0 16-16,5 17-13 16,4 6 9-16,-13 5 4 15,4 5-12-15,-13 2 4 16,-10 2-6-16,-8-9-3 0,0 4 12 16,0-7-39-16,-35-1 9 15,-14 0-6 1,0-3-24-16,14-8-9 0,3-5-50 15,24 1-89-15,8-9-31 16,17 0-108-16</inkml:trace>
  <inkml:trace contextRef="#ctx0" brushRef="#br0" timeOffset="1713">20579 4156 402 0,'0'0'220'0,"0"0"-103"16,0 0 14-16,0 0-9 16,0 0-55-16,0 0-12 15,0-55-40-15,22 53-2 16,13-2 14-16,5-4-25 16,9 6 20-16,-13-4 1 15,-5 3-22-15,-13 3 22 16,-10 0-20-16,1 0 2 15,-9 0 7-15,14 0-6 0,-14 0-6 16,0 0 0 0,0 0-5-16,0 0-2 0,0 11 7 15,9 13 0-15,-1 9-4 16,1 6 11-16,-9 6-7 16,0 9 0-16,0-3 4 15,0-2-6-15,0-10 2 16,0-8 0-16,0-5-2 15,0-12 9-15,0-5-7 16,0-7 0-16,0-2 4 16,0 0-7-16,0 0 4 15,0 0-1-15,-9 0 22 16,-8 0-15-16,-6-7-5 16,6-3-1-16,17 7 6 15,0-2-2-15,0-1-5 16,0-2 0-16,0-1-3 0,0 4 8 15,26-7-5-15,5 7 0 16,-4-7 0 0,13 4-9-16,0 2 9 15,-13 0 0-15,-9 1-1 0,13-1 9 16,-14 3-8-16,-8-2 11 16,5 1-10-16,-5-1 28 15,-9 5-23-15,0 0-4 16,0 0 4-16,0 0-2 15,8 0-5-15,-8 0 1 16,9 0-11-16,-9 14 3 16,9 0 8-16,0-2 0 15,13 2-5-15,-22-3 13 16,9-2-8-16,0-1 0 0,0-5 6 16,0-3-7-16,0 0 1 15,4 0 0-15,-4 0 14 16,18 0-8-16,-10-8-1 15,14-7-5-15,-4 1 9 16,-5 3-11 0,-4 2 2-1,-9 4 0-15,-9 5-8 0,9 0 8 0,13 0 0 16,-4 0 0-16,8 0-7 16,6 5 0-16,-6 9 7 15,5-2 0-15,-4-4-8 0,-5-2 11 16,-4-6-3-16,0 0 0 15,4 0 6-15,-4 0-2 16,-9 0-4 0,0-8 0-16,-1-10 5 0,-8-4 3 15,0-3-8-15,0-2 4 16,0 0 2-16,0 1 1 16,0 3-7-1,-17 7 0-15,8 7-5 0,0 9 4 16,0 0-4-16,-13 0-6 15,4 28 1 1,0 14 3 0,-4 1 7-16,13 0-12 15,9-6 12-15,0-10-26 0,0-9 15 0,31-10 0 16,-13-6 8-16,9-2 2 16,4 0 2-16,4-8-1 15,-4-22 18-15,-4-7-18 0,4-14 38 16,-13-6-4-16,-9-5-24 15,4 2 24-15,-13 1-15 16,0 5-10-16,0 12 9 16,0 7-11-16,-13 16-4 15,4 11-3 1,0 4 6-16,9 4-16 0,0 0 4 16,-9 23-13-16,0 25 14 15,-13 14 4-15,22 12 1 16,0 0 0-16,0-7 3 15,22-1-12-15,27-18 7 0,-13-14-7 16,-5-12 4 0,13-10-12-16,-4-7 17 15,-13-5-3-15,4 0 9 0,-4 0 0 16,4-17-6-16,-14-13 0 16,6-7 5-16,-23-6 4 15,0-2-7-15,0-3 9 16,0 8-8-16,0 11 10 15,-14 13-13-15,5 7 0 16,1 9-6-16,-1 0-8 16,0 3 10-16,0 31 2 15,-4 14-2-15,13 7-3 16,0-2 7-16,0-8 0 0,0-6-7 16,31-11 3-1,9-5 4-15,-5-8 0 16,14-9 0-16,0-6-3 0,9 0 3 15,-23 0 0 1,5-15 10-16,-13-10-4 0,-5-7-3 16,-13-4 19-16,-9-4-20 15,9 1 26-15,-9 9-24 16,0 15-2-16,0 6 2 16,0 9-3-16,0 0-2 0,9 0-1 15,9 19-21-15,4 18 19 16,13 12 4-1,-4-4 0-15,-4 0-7 0,13-5 12 16,0-7-5-16,4-4 0 16,5-6-7-1,9-6 6-15,9-6-38 16,-1-8-10-16,-8-3-24 0,-18 0-78 16,-22-3-77-1,-18-20-59-15,0-5-253 0</inkml:trace>
  <inkml:trace contextRef="#ctx0" brushRef="#br0" timeOffset="1911">22938 4396 237 0,'0'0'226'16,"0"0"-59"-1,0 0 8-15,0 0-35 0,0 0-18 0,0 0-7 16,-31-73-50-16,22 73-18 16,0 0-38-16,-9 0-1 15,-4 30-8-15,-14 10 0 16,-4 2 1-16,14 1-3 15,-5-4 8-15,4 1-6 16,5-4 0-16,4-4-14 16,9-4-93-16,9-2-163 15,0-9-187-15</inkml:trace>
  <inkml:trace contextRef="#ctx0" brushRef="#br0" timeOffset="2154">23369 4280 450 0,'0'0'266'0,"0"0"-105"0,0 0-7 16,0 0-55-16,0 0-41 15,0 0-47-15,151-57-8 16,-76 57 3-16,14 0-2 15,-4 0-4-15,3 4 0 16,-21 6-77-16,-18 2-121 16,-31 4-108-16,-18 7-287 15</inkml:trace>
  <inkml:trace contextRef="#ctx0" brushRef="#br0" timeOffset="2331">23493 4520 349 0,'0'0'158'16,"0"0"-19"-16,0 0 2 16,0 0-63-16,218 3-24 15,-121-3-46-15,-3 0-3 16,-5 0-5-16,-23-3-64 16,-17 0-144-16,-22 3-446 15</inkml:trace>
  <inkml:trace contextRef="#ctx0" brushRef="#br0" timeOffset="5152">24315 3894 597 0,'0'0'221'16,"0"0"-53"-16,0 0-41 15,0 0 4-15,0 0-40 16,0 0-43-16,0-93 23 0,0 93-50 16,0 0-20-1,0 3-1-15,0 26 15 0,0 12-15 16,0 15 3-16,0 11 7 15,0 12-1-15,0 3-9 16,0 5 0-16,0-5 1 16,0-11 11-1,0-17-12-15,0-14 0 16,9-21 9-16,-9-7-16 16,0-9 7-16,0-3 0 0,0 0 22 15,0 0-20-15,0-12 23 16,0-16 21-16,0-11-42 15,0-15 10-15,0-6-14 16,0-5 0-16,0 3-9 16,9 12 9-16,22 12 0 0,-13 13 0 15,13 13 0 1,-14 10-13-16,1 2 11 0,4 0-4 16,-4 0-3-16,0 20-8 15,4 5 17-15,5 0-1 16,-9 0-26-16,-5-1 26 15,5-8-20-15,-18 1 1 16,0 4 18-16,0-8-25 16,0 4 21-16,-18-2-2 15,-13-2 0-15,13-4 1 16,-4-1 7-16,4-2 0 16,18 0-5-16,-9 0 10 0,9-4-5 15,0 1 0 1,0 0 2-16,0-3-10 0,0 3 8 15,0 5 0-15,18 1-7 16,22 2 14-16,9 1-7 16,-5-1 0-1,5-3 8-15,-18 1-9 0,5-6 1 16,4-3 0-16,-14 0 2 16,-3 0 9-16,-6 0-11 15,1-6 5-15,-4-14 3 16,-14-3-5-16,0 1-3 15,0-1-64-15,-23 4-68 16,6-4-104-16,17 6 10 16,0-3 27-16,0 0-162 15</inkml:trace>
  <inkml:trace contextRef="#ctx0" brushRef="#br0" timeOffset="5449">25159 3966 241 0,'0'0'465'0,"0"0"-376"15,0 0 38-15,0 0-7 16,0 0-61-16,0 0 6 15,0-6-50-15,0 6 1 16,27 0-16-16,22-4 11 16,-1 4-12-16,10 0 1 15,0 0-9-15,-22 0-14 16,4 0-100-16,-23 6-52 16,-17 8-74-16,0 1-234 15</inkml:trace>
  <inkml:trace contextRef="#ctx0" brushRef="#br0" timeOffset="5647">25101 4135 304 0,'0'0'182'0,"0"0"-73"16,0 0 45-16,0 0-28 15,0 0-48-15,0 0-28 16,209 11 5-16,-129-11-37 15,-13 0 3 1,8 0-20-16,-17 0 6 0,-18 0-14 16,-31 0-137-16,-9 6-274 15</inkml:trace>
  <inkml:trace contextRef="#ctx0" brushRef="#br0" timeOffset="37664">4642 9471 495 0,'0'0'121'0,"0"0"-120"16,0 0 32-16,0 0 17 15,0 0-3-15,262-10-29 16,-168-2-18-16,3 3 0 16,-12 1-10-16,-27 8-102 15,-32 0-77-15,-26 0-249 16</inkml:trace>
  <inkml:trace contextRef="#ctx0" brushRef="#br0" timeOffset="37856">4625 9704 173 0,'0'0'339'0,"0"0"-243"0,0 0 22 15,0 0-39-15,0 0-51 16,0 0 7-16,106 19 16 16,-30-13-6-16,21-6-24 15,6 0-9-15,12 0-1 16,-8-6-11-16,-1-10-69 0,-12 0-261 15</inkml:trace>
  <inkml:trace contextRef="#ctx0" brushRef="#br0" timeOffset="39116">8205 9293 404 0,'0'0'311'0,"0"0"-214"0,0 0 33 16,0 0-6-16,0 0-40 16,0 0-62-16,-26-34-19 15,75 29 3-15,35 1 0 16,14 2 0-16,13-4 7 16,13-2-12-16,-17-1 5 15,-9-2-6-15,-41 6-23 16,-21 5-132-16,-27 0-132 15,-9 0-222-15</inkml:trace>
  <inkml:trace contextRef="#ctx0" brushRef="#br0" timeOffset="39609">8485 9013 469 0,'0'0'227'0,"0"0"-96"15,0 0 40-15,0 0-47 16,0 0-47-16,0 0-33 16,-22-48-35 15,22 79 0 0,0 20-9-15,0 14 22 15,13 9 10-15,-13-1-20 15,9 1 5-15,-9-1-13-1,0-4 1 1,0-1-3 15,0-12-2 0,0-7-70-15,0-13-189 0,0-11-441 15</inkml:trace>
  <inkml:trace contextRef="#ctx0" brushRef="#br0" timeOffset="39709">9281 9069 741 0,'0'0'119'0,"0"0"-44"0,0 0 57 0,0 0-42 0,0 0-72 0,0 0-12 0,-32-16-6 0,64 16 0 0,12 11 13 0,45-6-2 0,4-5 13 0,14 0-11 0,8 0-11 0,-8 0 9 0,-23-8-11 0,-17 0-4 0,-36 2-2 0,-13 6-66 0,-18 0-68 0,0 0-60 0,-18 0-79 0,-31 2-275 15</inkml:trace>
  <inkml:trace contextRef="#ctx0" brushRef="#br0" timeOffset="39933">9680 9067 336 0,'0'0'286'0,"0"0"-147"0,0 0 1 16,0 0-29-16,0 0-51 16,0 0 1-16,0 0-29 15,-17-23-8-15,17 46-6 16,0 14 18-16,0 8 17 15,0 3-23-15,0 3-16 16,9 0 5-16,-9-3-18 16,0-3-1-16,0-3 3 0,0-7-3 15,0-7-23 1,0-3-122-16,0-4-151 0,-9-5-389 16</inkml:trace>
  <inkml:trace contextRef="#ctx0" brushRef="#br0" timeOffset="40301">10102 8560 748 0,'0'0'164'16,"0"0"-48"-16,0 0 42 0,0 0-23 16,0 0-82-16,0 0-10 15,-48-62-33-15,48 99 3 16,0 22-13-16,0 23 21 16,0 17-2-16,0 11 14 15,0 13-28-15,0-4 8 16,0-1-10-16,0-13 2 15,0-12-4-15,0-14-1 16,22-11 0-16,-4-17-2 0,8-14-19 16,5-14-41-1,-4-12-61-15,31-11-66 0,8 0-61 16,14-8-125-16</inkml:trace>
  <inkml:trace contextRef="#ctx0" brushRef="#br0" timeOffset="40705">10600 9234 599 0,'0'0'135'0,"0"0"5"16,0 0 0-16,0 0-53 15,0 0-15-15,0 0-19 0,-35-52-36 16,35 52-13-16,-14 18-4 15,14 13 0-15,0 8 1 16,-9 4 6-16,9 0-7 16,0-1 0-16,0-8 1 15,0-3 0-15,31-8-1 16,5-9 0-16,4-6 2 16,-13-8 5-16,13 0-7 15,-9 0 14-15,-5-1-4 16,-8-23 59-16,4-5-21 15,-13-7-19-15,0-5 5 16,-9 0-21-16,0 1 7 16,-9 3-18-16,-40 3 6 15,-8 9-16-15,8 11 6 16,0 5-25-16,22 9-56 0,9 0-94 16,18 0-149-16,0 9-249 15</inkml:trace>
  <inkml:trace contextRef="#ctx0" brushRef="#br0" timeOffset="40997">10880 8707 514 0,'0'0'348'16,"0"0"-203"-16,0 0 30 0,0 0-51 15,0 0-63-15,0 0-34 16,-67-73-27-16,112 115 1 16,4 23 15-16,26 17 4 15,5 16-1-15,-4 11 5 16,-10 1-15-16,-8-5 2 16,-18-8-7-16,-22-10 0 15,-9-5 2-15,-9-5-6 16,-18-4 0-16,-49-5-1 15,-30-3-81-15,-10-9-169 0,-9-7-468 16</inkml:trace>
  <inkml:trace contextRef="#ctx0" brushRef="#br0" timeOffset="38298">6433 9220 627 0,'0'0'165'0,"0"0"-46"0,0 0 14 16,0 0-26-16,0 0-28 15,0 0-11-15,-58-69-23 16,58 67-11-16,0 2 6 16,0 0-32-16,0 0 0 15,-9 0-8-15,-9 13-6 16,-8 25 5-16,-5 7 1 16,13 6 0-16,-4 9-4 15,4 1 6-15,18 2-2 16,0-1 0-16,0-3 3 0,18-5 0 15,13-11-3-15,9-6 0 16,4-15-7-16,5-10 1 16,18-12-28-16,8 0-34 15,23-9-73-15,-14-22-100 16,5-3-130-16</inkml:trace>
  <inkml:trace contextRef="#ctx0" brushRef="#br0" timeOffset="38744">7046 9327 371 0,'0'0'318'0,"0"0"-173"15,0 0 8-15,0 0-31 16,0 0-33-16,0 0-22 16,-58-71-46-16,58 71-12 15,0 3-9-15,0 26-2 16,13 13 2-16,14 5 2 15,-9 2 0-15,-5 0 3 16,5-4-2-16,-18-6-3 16,9-4 2-16,-9-13 7 15,9-8-9-15,-9-9 0 16,0-5 0-16,0 0 10 16,9 0-7-16,-1 0 10 0,15-14 31 15,3-17-23 1,5-11-11-16,5-4-10 0,13-4 0 15,-9-1 4-15,-5 1-2 16,-4 15-2-16,-4 10 0 16,-5 13-2-16,-13 12-1 15,18 0-1-15,-5 9-10 16,5 22 12-16,-1 6-5 16,-3 5 3-16,-6-2-17 15,-8 1-36-15,-9-6-72 16,0-4-144-16,0-5-409 15</inkml:trace>
  <inkml:trace contextRef="#ctx0" brushRef="#br0" timeOffset="35968">1714 9500 516 0,'0'0'113'16,"0"0"15"-16,0 0 21 15,0 0-38-15,0 0-40 0,0 0-3 16,0 0-27 0,0 0 0-16,-106 28-22 0,115-28-18 15,40 0 28-15,26 0 11 16,32 0-6-16,8-12 10 15,19-4-30-15,-19-5 2 16,-22 3-11-16,-4 3 3 16,-31 3-5-16,-22 7-3 15,-28 5-11-15,-8 0-35 16,0 0-88-16,-8 0-57 16,-28 17-39-16,-13 3-127 15</inkml:trace>
  <inkml:trace contextRef="#ctx0" brushRef="#br0" timeOffset="36206">2154 9539 11 0,'0'0'563'0,"0"0"-383"15,0 0-15-15,0 0-32 16,0 0-47-16,0 0-35 16,-9-11-20-16,9 11 14 15,0 0-25-15,0 0-2 16,18 15 28-16,-9 15-22 15,0 7 8-15,0 11-16 16,-9 9-11 0,13 2 8-16,-13 3-13 15,0-2 0-15,9-3 2 0,-9-4 5 16,0-10-14-16,0-6-7 0,0-6-86 16,0-11-76-1,0-6-169-15,0-8-398 0</inkml:trace>
  <inkml:trace contextRef="#ctx0" brushRef="#br0" timeOffset="36589">2785 9117 558 0,'0'0'145'0,"0"0"4"16,0 0 12-16,0 0-57 15,0 0-18-15,0 0-26 16,9-82-43-16,-9 82 0 16,0 14-17-16,0 35 0 15,0 16 0-15,0 20 3 16,-18 0 4-16,9 6 6 15,-13-1-8-15,4 3 5 16,10 4-10-16,8-10 2 16,0-7-4-16,0-9 6 15,17-18-4-15,23-10 1 0,0-15-1 16,5-11-39-16,4-12-74 16,8-5-38-1,-8 0-55-15,9-19-147 16</inkml:trace>
  <inkml:trace contextRef="#ctx0" brushRef="#br0" timeOffset="37059">3176 9625 229 0,'0'0'264'0,"0"0"-133"15,0 0 2-15,0 0-15 0,0 0-37 16,0 0-39-16,-35-82 3 15,35 76-15-15,0 1-20 16,26 5-9-16,5 0 0 16,5 0-2-16,4 5 1 15,-9 15-4-15,-4 8-2 16,-18 6 5-16,-1 3 1 16,-8 2-7-16,0-5 11 15,0-3-4-15,0-5 0 16,0-9 3-16,0-11-7 15,0-4 4-15,0-2 0 16,0 0 11-16,0 0-4 16,0-6 40-16,0-16-13 15,0-9-28-15,0-6 13 16,23 0-9-16,3 0-10 0,-8 0 7 16,13 10-4-16,-13 7-3 15,-9 6 0 1,13 10-2-16,-4 4-1 0,8 0-6 15,6 14 2 1,-6 18 2-16,5 10 0 0,-4 4 1 16,-18 2-5-16,13-1-21 15,-13-4-27-15,0-6-40 16,0-6-49 0,0-11-80-16,-9-2-187 0</inkml:trace>
  <inkml:trace contextRef="#ctx0" brushRef="#br0" timeOffset="37413">3820 9135 375 0,'0'0'292'0,"0"0"-157"15,0 0 24-15,0 0-18 16,0 0-44-16,0 0-36 16,-40-68-50-16,40 68-3 15,0 25-8-15,40 18 0 0,9 10 9 16,-4 15-6 0,4 3 1-16,-1 11-1 0,-8 3 4 15,-4 0-1-15,-14-3-6 16,-13-5 0-1,-9-4-2-15,0-7 2 0,0-13 0 16,-31-8-2-16,4-5-17 16,-13-12-55-16,14-5-75 15,3-13-137-15,23-6-290 16</inkml:trace>
  <inkml:trace contextRef="#ctx0" brushRef="#br0" timeOffset="23043">8214 7283 839 0,'0'0'112'0,"0"0"31"15,0 0 17-15,0 0-97 16,0 0-47-16,0 0-16 16,58-14 14-16,9 14-14 0,22 0 0 15,-5 0 7 1,14 0-8-16,4 0 1 0,-31-3 0 15,-13 3-2-15,-32 0-24 16,-26 0-61-16,0 0-42 16,0 0-52-16,-26 0 3 15,-23 0-86-15,9 0-184 16</inkml:trace>
  <inkml:trace contextRef="#ctx0" brushRef="#br0" timeOffset="23211">8610 7266 44 0,'0'0'198'0,"0"0"-42"16,0 0 1-16,0 0-6 15,0 0-33-15,0 0-52 0,-98 29 11 16,80 8 2-16,0 4-20 16,5 5 0-16,13 5-29 15,0 0-13-15,0 3-1 16,0-6-10-16,22-3-5 16,5-6-1-16,4-7-80 15,-22-9-199-15,18-12-303 16</inkml:trace>
  <inkml:trace contextRef="#ctx0" brushRef="#br0" timeOffset="23644">9249 6842 649 0,'0'0'286'16,"0"0"-136"-16,0 0-13 16,0 0-12-16,0 0-68 0,0 0-36 0,-35-91-16 15,22 148 9-15,4 16 0 0,9 12 9 0,-9 6-21 16,9 5 27-1,0 9-28-15,0 1 0 0,0 0 8 16,0-8-2 140,0-6-7-156,0-22 0 0,40-13-7 0,18-14 3 0,17-15-41 0,18-17-35 0,14-11-23 0,0 0-72 0,-23-8-103 0,-17-23-165 0</inkml:trace>
  <inkml:trace contextRef="#ctx0" brushRef="#br0" timeOffset="24086">9880 7371 366 0,'0'0'149'0,"0"0"11"0,0 0-1 0,0 0 3 0,0 0-38 0,0 0-44 16,-75-116-36-16,66 124-37 16,9 29 0-16,-9 14 30 0,9 7-14 15,0 0 17-15,0 4-27 16,0-5 7-16,0-3-17 15,0-6 4-15,0-11-5 16,0-9-2-16,0-8 0 16,0-8 0-16,0-10 5 15,0-2-5-15,0 0 10 16,0 0-10-16,0 0 49 16,0-25-24-16,0-7-24 15,0-10 3-15,9-3 2 16,0-9-6-16,13 3 0 15,5 3 1-15,-1 5-8 0,5 15 7 16,-13 11-4 0,13 11-2-16,-22 6-10 0,18 0 8 15,-5 6-4-15,-4 14-13 16,-18 5 22-16,9 4-16 16,-9 2 0-16,0 5 16 15,-9 1-4-15,-18-2 7 16,-13-4 0-16,0-7 3 15,22-6-7-15,10-7 4 16,-1-5 0-16,9-6-3 16,0 2 6-16,0-2-3 15,0 4 0-15,26-2 1 16,5-2-2-16,14 0 1 16,4 0-41-16,8 0-64 15,1-6-170-15,-9-8-186 0</inkml:trace>
  <inkml:trace contextRef="#ctx0" brushRef="#br0" timeOffset="24382">10178 7014 402 0,'0'0'314'16,"0"0"-186"-16,0 0 58 0,0 0-54 15,0 0-47 1,0 0-9-16,-27-93-63 0,27 93-5 16,18 20-8-16,22 22 0 15,18 17 32-15,17 6-13 16,-17 9-8-16,-9 6 4 16,-13-1-9-16,-14-3-6 15,-13 0 0-15,-9-4 11 16,0-7-15-16,0-3 4 15,-31-12-8-15,-5-4-34 16,-13-7-142-16,0-10-220 16</inkml:trace>
  <inkml:trace contextRef="#ctx0" brushRef="#br0" timeOffset="19660">1443 7620 601 0,'0'0'167'0,"0"0"-53"15,0 0 21 1,0 0 2 0,0 0-50 15,0 0-42-31,0 0 9 0,-26 0-32 0,35 0-8 0,40 0 7 0,26 0-20 0,32 0 15 0,17-9-8 0,-8-2-4 15,-14 3 4-15,-13-1-8 0,-23 6 0 16,-17 1-5 15,-13 2 2-31,-14 0-55 0,-13 0-96 16,-9 0-120 0,0 5-76-1</inkml:trace>
  <inkml:trace contextRef="#ctx0" brushRef="#br0" timeOffset="19797">1923 7615 375 0,'0'0'207'0,"0"0"-112"0,0 0 20 0,0 0-33 0,0 0-31 0,0 0 3 0,0 0-14 0,0 28 32 16,0 9-10-16,9 8-26 15,0 6 14-15,4-1-26 16,-13 5-13-16,0-5 7 15,9 1-12-15,-9-5-4 16,0-6-2-16,0-10 7 16,0-2-16-1,0-7-9 1,0-8-113-16,9-1-79 0,0-9-123 0</inkml:trace>
  <inkml:trace contextRef="#ctx0" brushRef="#br0" timeOffset="20163">2701 7014 674 0,'0'0'137'15,"0"0"-20"-15,0 0-8 16,0 0-8-16,0 0-57 16,0 0-32-16,-67 23 9 15,36 39-9-15,4 20 25 16,-4 12-7-16,5 10-26 16,-5 9 24-16,13 1-25 15,0-7-1-15,5-13-1 16,13-6 5-16,0-15-6 15,0-8 0-15,31-8-11 0,9-12-41 16,-5-14-101 0,-4-5-118-16,-4-14-233 15</inkml:trace>
  <inkml:trace contextRef="#ctx0" brushRef="#br0" timeOffset="20679">2759 7886 363 0,'0'0'178'0,"0"0"-71"15,0 0 21-15,0 0-23 16,0 0-45-16,0 0 13 16,-23-76-33-16,23 67-13 15,23-2-3-15,-6 6-23 0,1-1 10 16,4 6-11-16,-4 0 9 15,-9 0-17-15,9 0 8 16,4 22-2-16,-13 7-2 16,0 5 1-16,-9 2 3 15,0-1 0-15,0-2 7 16,0-5-8-16,0-2 1 16,0-7 0-1,-18-7 0-15,9-2 3 0,9-10-3 16,0 0 11-16,0 0-4 0,0-16 25 15,0-17-12 1,0-10-10-16,36-2 2 16,12 0-5-16,-8 5-4 0,-13 11-1 15,-9 12 5 1,-18 12 7-16,0 5-14 0,9 0 5 16,4 0-10-16,5 4-9 15,0 21 14-15,4 5 0 16,-4 3-7-1,-9 5 2-15,-1-4 5 0,1-6 0 16,-9-5-2 0,9-9-4-16,-9-2-43 0,0-6-43 15,14-4-74-15,-14-2-81 16,17-2-259-16</inkml:trace>
  <inkml:trace contextRef="#ctx0" brushRef="#br0" timeOffset="20984">3314 7252 482 0,'0'0'177'0,"0"0"-26"16,0 0-24-16,0 0-32 15,0 0-52-15,0 0-40 16,58-8 6-16,-23 50 23 15,14 12-13-15,0 6 31 0,-14 7-31 16,5 4 9-16,0 6-2 16,-31 1-25-16,-9-1 23 15,0-1-24-15,0-4 2 16,0-10-1 0,-40-9 3-16,14-8-4 31,-14-10 0-31,-9-13-58 0,22-7-45 0,-13-10-67 15,22-5-25-15,18 0-87 0</inkml:trace>
  <inkml:trace contextRef="#ctx0" brushRef="#br0" timeOffset="21242">3954 7670 423 0,'0'0'151'0,"0"0"-40"16,0 0 7-16,0 0-64 16,0 0-15-16,0 0-20 15,182-22-3-15,-107 20 2 16,14-4-13-16,5-3-1 16,-6 1-4-16,-12 2-2 15,-18 4-2-15,-23-2-41 16,-13 4-76-16,-22 0-73 15,0 0-157-15</inkml:trace>
  <inkml:trace contextRef="#ctx0" brushRef="#br0" timeOffset="21421">4051 7849 423 0,'0'0'165'0,"0"0"-45"0,0 0 14 15,0 0-47-15,0 0-43 16,0 0-14-16,27 37-9 15,13-31 16-15,18-3-3 16,26-3-28-16,23 0 12 16,17-14-18-16,10-9-6 15,-19 0-69-15,-8 0-151 16,-32 10-139-16</inkml:trace>
  <inkml:trace contextRef="#ctx0" brushRef="#br0" timeOffset="21818">5775 7518 488 0,'0'0'269'0,"0"0"-151"16,0 0 34-16,0 0-31 0,0 0-38 16,0 0-1-1,-49-79-40-15,32 74-5 0,3 5-5 16,-4 0-27-16,-8 0 11 16,-14 11-16-16,0 26 0 15,4 10-6-15,-4 13 7 16,14 2-1-16,3 6 0 15,15 0 7-15,8-3-10 16,0-11 3-16,8-9 0 16,32-8-7-16,18-11 3 15,0-12-11-15,17-9-29 16,23-5-55-16,-4 0-92 0,3-19-161 16,-12-13-371-1</inkml:trace>
  <inkml:trace contextRef="#ctx0" brushRef="#br0" timeOffset="22240">6197 7693 283 0,'0'0'321'0,"0"0"-184"15,0 0 10-15,0 0-9 16,0 0-27-16,0 0-29 16,-80-70-29-16,80 70-11 15,0 0-38-15,0 2-1 16,0 24-2-16,0 14 2 15,0 8 14-15,0 0-10 16,-9 2-5-16,9-1 11 16,-8-6-11-16,-1-4 3 0,9-11-5 15,0-8 8-15,0-8-7 16,0-9-1-16,0-3 2 16,0 0 8-16,0 0 1 15,26-21 20-15,14-15-3 16,9-9-26-16,-4 2 8 15,-5 3-10-15,-9 10 3 16,4 1-6-16,-4 9 3 16,-13 9 0-16,-9 8-1 15,0 3-5-15,13 0 4 16,-4 3-3-16,0 20-3 16,4 5 0-16,-4 0 6 15,-18 6-3-15,8-3-15 0,1-2-71 16,0-1-64-16,22-5-117 15,5-15-219-15</inkml:trace>
  <inkml:trace contextRef="#ctx0" brushRef="#br0" timeOffset="22478">6913 7785 527 0,'0'0'240'0,"0"0"-170"0,0 0 25 16,0 0-30-16,0 0-21 15,0 0 8-15,297-29-16 16,-190 21-11-16,-23-1-25 16,5 0 0-16,-22 2-1 15,-32 0-33-15,-12 2-102 16,-23 5-95-16,0 0-187 15</inkml:trace>
  <inkml:trace contextRef="#ctx0" brushRef="#br0" timeOffset="22705">7250 7625 487 0,'0'0'202'15,"0"0"-7"-15,0 0-29 0,0 0-54 16,0 0-44-16,0 0-16 15,-40-25-41-15,40 36-10 16,0 21 23-16,0 10-7 16,0 1 15-16,0 5-20 15,0 0-7-15,0-3 1 16,0 0-6-16,0-2-5 16,0-9-55-16,0-6-180 15,0-10-210-15</inkml:trace>
  <inkml:trace contextRef="#ctx0" brushRef="#br0" timeOffset="24707">11444 7373 203 0,'0'0'507'0,"0"0"-420"16,0 0 37-16,0 0 10 15,0 0-61-15,0 0-58 0,85-14 3 16,-5 9-9-16,-5-1-9 16,10 1 17-16,-10 0-17 15,-4-1 0-15,-26 2-4 16,-14 2-4-16,-31-2-106 16,0 4-109-16,-23-2-185 15</inkml:trace>
  <inkml:trace contextRef="#ctx0" brushRef="#br0" timeOffset="24913">11662 7170 555 0,'0'0'187'0,"0"0"-12"16,0 0-28-16,0 0-46 16,0 0-20-16,0 0-37 15,-76-48-16-15,76 76-24 0,0 15 10 16,31 8 36-16,-13 5-36 15,0-2-1-15,13-3-12 16,-22-4 6-16,0-2-14 16,-9 1-1-16,0-6-89 15,0-6-89-15,18-8-189 16</inkml:trace>
  <inkml:trace contextRef="#ctx0" brushRef="#br0" timeOffset="25183">12382 7193 748 0,'0'0'116'16,"0"0"7"-16,0 0-25 15,0 0-62-15,0 0-5 16,0 0-14-16,288-10-1 15,-221 10-16-15,-9 0 9 16,-23 0-17-16,-4 0 8 16,-22 0-80-16,-9 7-106 15,-9 2-93-15,-31-4-150 16</inkml:trace>
  <inkml:trace contextRef="#ctx0" brushRef="#br0" timeOffset="25346">12573 7212 430 0,'0'0'151'0,"0"0"8"16,0 0-42-16,0 0-53 16,0 0 18-16,0 0-10 15,-9 120-3-15,9-70-20 16,18-2-29-16,-5 1 1 16,-4-7-21-16,0 1-4 15,0-4-57-15,-1-8-181 0,-8-5-231 16</inkml:trace>
  <inkml:trace contextRef="#ctx0" brushRef="#br0" timeOffset="25717">13168 6705 645 0,'0'0'194'0,"0"0"-2"16,0 0-33-16,0 0-38 15,0 0-47-15,0 0-33 16,-18-138 0-16,18 141-41 0,0 42-2 16,0 22 2-16,0 28 2 15,0 6 9-15,0 7 4 16,0 2-13-16,0 9 14 15,-13-2-16-15,13-4 1 16,0-11 2 0,0-15 0-16,0-16-3 15,58-12 0-15,8-13-7 0,23-12-9 16,4-9-56-16,5-12-86 16,-13-9-234 15</inkml:trace>
  <inkml:trace contextRef="#ctx0" brushRef="#br0" timeOffset="28801">13741 7314 463 0,'0'0'185'15,"0"0"-54"-15,0 0-12 16,0 0 21-16,0 0-31 16,0 0-49-16,9-59 8 15,4 59-34-15,-13 0-20 16,9 0 2-16,-9 0-12 15,0 0-5-15,9 20 1 16,-9 14 0-16,18 8 6 16,-9 1-6-16,-9-1 0 15,9-5 0-15,4-3 6 16,-13-8-6-16,0-7 0 0,0-3 6 16,0-4-10-1,0-6 4-15,0 0 0 0,0-6-4 16,0 0 15-16,0 0-11 15,0 0 12-15,0 0-11 16,0-6 16-16,0-16-17 16,0-7 0-16,9-1-3 15,18-11 5-15,13-1-2 16,8 2 0-16,-12 9-8 16,13 6 1-16,-18 10 1 15,-4 10-1-15,-10 5 2 16,6 0-8-16,-15 0 6 0,10 3 7 15,0 14-19 1,-5 0 16-16,5-1-10 0,-9 4-26 16,-9 1 6-16,9-2-64 15,0 3-19-15,-9-2-57 16,0 1-112-16</inkml:trace>
  <inkml:trace contextRef="#ctx0" brushRef="#br0" timeOffset="29073">14488 7309 463 0,'0'0'152'0,"0"0"-17"15,0 0 1-15,0 0-59 0,0 0-36 16,0 0-36-16,79-23 3 15,-21 23-4-15,0 0-4 16,-5-5 0-16,5 1-2 16,0 2 2-16,0-7-38 15,-10 4-98-15,-8-7-59 16,-13 1-15-16,-9-3-137 16</inkml:trace>
  <inkml:trace contextRef="#ctx0" brushRef="#br0" timeOffset="29700">15132 6974 276 0,'0'0'158'0,"0"0"-37"16,0 0 14-16,0 0 8 16,0 0-23-16,0 0-36 15,0-104-14-15,0 104-19 16,0 0-36-16,0 0 3 15,0 0-18-15,0 20 0 16,0 14 2-16,0 11 1 16,0 6 7-16,0 3-1 15,0 5 1-15,0 3-5 16,-9-2-5-16,0-4 0 16,-13-8-2-16,13-7 9 15,9-11-7-15,-9-13 0 0,9-5 5 16,0-10-5-16,0-2 2 15,0 0-2-15,0 0 23 16,0 0-21-16,0-9 22 16,0-18 1-16,18-16-16 15,4-5-9-15,5-3 0 16,-10 0 0-16,-8 6 0 16,22 8 2-16,-22 9-2 15,0 11 0-15,0 8-4 16,4 4 0-16,-4 2-3 0,0 3-9 15,9 0 14 1,0 0-24-16,4 8 19 0,-4 12 1 16,-1 6-22-16,-17 5 25 15,0 3-22-15,0 3 0 16,-17-4 24-16,-10-1-14 16,-4-7 6-16,4-5 9 15,5-6-2-15,-5 0-1 16,18-5 3-16,1 0 0 15,8-4-4-15,0-1 7 16,0 1-3-16,0-5 0 16,0 5 3-16,17 1-2 15,32-4-1-15,18 1 4 16,0-3-3-16,8 0-1 16,1 4-38-16,-28-2-131 0,1-2-162 15</inkml:trace>
  <inkml:trace contextRef="#ctx0" brushRef="#br0" timeOffset="29928">15803 7208 629 0,'0'0'109'16,"0"0"-39"-16,0 0 29 15,0 0-59-15,0 0-23 0,0 0-17 16,48-1 0-16,-3 1 5 16,4 0-5-16,0 0-8 15,-1 0-70-15,-12 0-174 16,-5 0-292-16</inkml:trace>
  <inkml:trace contextRef="#ctx0" brushRef="#br0" timeOffset="30216">16225 7050 323 0,'0'0'238'0,"0"0"-103"16,0 0 2-16,0 0-13 0,0 0-51 16,0 0 23-1,9-125-30-15,-9 119-5 0,0 6-1 16,8 0-44-16,-8 0-6 15,0 0-10-15,0 0-10 16,9 20 7-16,0 16-4 16,0 10 7-16,-9 5-5 15,0 0 10-15,0 0-5 16,0-3 0-16,0-3-1 16,0-5-3-16,0-12-54 15,0 2-78-15,0-12-82 16,0-6-225-16</inkml:trace>
  <inkml:trace contextRef="#ctx0" brushRef="#br0" timeOffset="30600">16531 6341 572 0,'0'0'174'15,"0"0"-87"-15,0 0 30 16,0 0-8-16,0 0-12 16,0 0-37-16,-13-31-32 0,13 27 0 15,0 4-25-15,0 0 13 16,0 0 19-16,0 0-24 15,31 4 12-15,5 28-9 16,12 21 1-16,10 18 16 16,0 25-26-16,9 19 10 15,-1 13-3-15,-17-1-7 16,-18 1 2-16,-13-12-7 16,-18-9 0-16,-18-2-6 15,-62-9 6-15,-22-5-32 16,-45-9-128-16,-26-11-271 15</inkml:trace>
  <inkml:trace contextRef="#ctx0" brushRef="#br0" timeOffset="-42145">737 2952 437 0,'0'0'214'16,"0"0"-63"-16,0 0-8 16,0 0-35-16,0 0 7 0,0 0-43 15,0 0-20 1,-9-57-2-16,-22 54-43 0,-18 3 23 16,5 0-15-16,-14 0-12 15,-9 32 2-15,19 7-5 16,-10 12 0-16,18 8-5 15,13 4 10-15,5-3-5 16,22-7 0 0,0-5 3-16,31-6-10 0,27-11 7 15,8-2 0-15,1-12-3 16,0-6 12-16,8-8-11 16,-8-3 2-16,13 0-34 15,-14-11-33-15,-17-9-54 16,9 3-73-16,-13-3-75 15,-5 1-230-15</inkml:trace>
  <inkml:trace contextRef="#ctx0" brushRef="#br0" timeOffset="-41624">1284 3073 263 0,'0'0'332'0,"0"0"-177"16,0 0 4-16,0 0-35 15,0 0-17-15,0 0-41 16,-14-59-43-16,14 59-12 16,-9 8-11-16,0 24 0 15,1 13 28-15,-10 6-23 0,-4 3 14 16,13-3 7-16,0 0-24 16,9-9 9-16,0-8-11 15,0-12 0-15,0-7 0 16,0-9 6-16,0-6-6 15,0 0 13-15,0 0-4 16,18-23 55-16,22-25-19 16,0-20-43-16,26-8 12 15,-8-15-9-15,0-9-3 16,-14 2-2-16,-4 7 8 16,0 20-9-16,-22 26 1 15,-9 25 0-15,-9 18-4 0,0 2 0 16,9 22-5-1,0 39-11-15,4 28 20 16,-4 10 2-16,-9 3-2 0,0-14 0 16,0-10-2-1,9-15 6-15,8-12-7 0,6-10 3 16,-6-15-42-16,-8-11-13 16,0-3-42-1,0-12-29-15,-9 0 2 0,0 0 3 16,0-12-44-16,0-11-43 15,-18-1 61-15,-31-5-25 16,-8 3 15-16</inkml:trace>
  <inkml:trace contextRef="#ctx0" brushRef="#br0" timeOffset="-41154">1368 3243 82 0,'0'0'147'16,"0"0"-4"-16,0 0-43 0,0 0-2 16,0 0 10-16,0 0-30 15,-133-45-72-15,150 39 9 16,32 0 13-16,9-2-15 15,18-2 20-15,12-3-14 16,6-3-7-16,12-8 6 16,19-1-16-16,-19-6 2 15,-12 0 2-15,-28 4-5 16,-17 0 59-16,-22 7-13 16,4 1 5-16,-22-4 22 15,-9 1-27-15,0-4-2 16,0 3-8-16,0 3-17 15,0 6 14-15,-9 6-22 0,-9 2-12 16,-13 3 0-16,13 3-4 16,-13 0 2-16,22 0 2 15,-8 0-1-15,17 11-2 16,0 13 3-16,0 1 0 16,0 6-8-1,8 6 11-15,32-1-3 0,-4 7 0 16,4 2 5-16,0 0-8 15,-4-2 3-15,3-4 0 16,-21-4-5-16,-9-13 8 16,-9 1-3-16,0 0 0 15,0-3 1-15,-66 5-8 0,-10-5 7 16,-22-6-4 0,-4-3 2-16,13-5-58 0,31-6-77 15,23 0-50 1,35 0-44-16,0-29-249 0</inkml:trace>
  <inkml:trace contextRef="#ctx0" brushRef="#br0" timeOffset="-40331">2576 2892 559 0,'0'0'212'0,"0"0"-40"0,0 0-20 15,0 0-42-15,0 0-62 16,0 0-6-16,0-2-15 16,0 24-20-16,-8 10 43 15,-6 4-25-15,5 3-12 16,9 7 22-16,0-1-29 16,0-2 5-16,9-4-11 15,22-5 8-15,5-8-6 16,13-9-2-16,0-6 0 15,-1-8 0-15,10-3 0 16,0 0-4-16,-14-9-33 16,-13-16-41-16,-13-3-5 0,-18-7-52 15,0-4-76 1,-9-3-39-16,-48-4-27 0,-1 1 67 16,-18 0 66-16,1 2 144 15,8 7 1-15,-13-1 67 16,22 5 19-16,1 1 49 15,30 0 4 1,9 6 8-16,9-4-34 0,9 4-48 31,0 2-30 1,18-2-21-17,31 5-4 1,18 0 10 31,-1 6-18-32,1 11 3 17,-9 3-6-17,-1 0 3 1,-21 14-8-16,-5 23-1 47,-13 8-15-32,-18 7-46-15,0 4-124 32,-27 4-119-1</inkml:trace>
  <inkml:trace contextRef="#ctx0" brushRef="#br0" timeOffset="-40317">2576 2892 334 0</inkml:trace>
  <inkml:trace contextRef="#ctx0" brushRef="#br0" timeOffset="-40314">2576 2892 334 0,'-40'139'162'0,"40"-139"-23"0,0 0-10 0,9 0-93 0,40 0-31 0,18 0-1 0,8-4 0 0,23-6-8 0,-5-2 4 0,-4 8-199 0,-13 0-224 0</inkml:trace>
  <inkml:trace contextRef="#ctx0" brushRef="#br0" timeOffset="-39893">3381 3062 624 0,'0'0'118'0,"0"0"-35"0,0 0-8 15,0 0-29-15,0 0-26 16,0 0-20-16,-40-3-2 15,40 3 2-15,40 0 6 0,8 3 21 16,6-3-21-16,3 0-1 16,10 0 12-16,4 0-16 15,-13 0 11-15,-14 0 11 16,5 0-10-16,9-3 24 16,-31-8-15-16,13-1-8 15,-23 4 22-15,-3 2-15 16,-14 1 21-16,0-9 13 15,0 0-40-15,-31-1-4 16,-18-5-11-16,-9 6 0 16,0 0 0-16,14 3 2 0,13 3-2 15,13 2 2 1,9 4 6-16,9-2-6 0,0 4-2 16,0-3 0-16,0 3-7 15,0 0 5-15,18 0-2 16,22 0-1-16,-5 15 5 15,32 2 9-15,0-1-9 16,-10 2 0-16,1-2-2 16,0 5 6-16,-18-5-4 15,-13 4 0-15,-5 0 6 16,-22 1-9-16,0 0 3 16,-22 5-31-16,-23-3-123 15,-26-1-256-15</inkml:trace>
  <inkml:trace contextRef="#ctx0" brushRef="#br0" timeOffset="-36050">9498 2862 630 0,'0'0'145'0,"0"0"-27"0,0 0 39 16,0 0-57-1,0 0-20 1,0 0-40-16,-35-49-13 15,35 49-13 1,-14 0-14-16,6 22 0 16,-1 19 0-1,0 7 4 1,9 0-5 0,0-1 1-16,0-1 0 0,0-6-5 15,40-15 8-15,-5-8-3 0,-4-14 0 16,5-3 7-1,-5 0 6-15,5-26-13 0,4-11 1 0,0-5 6 0,-5-6-4 0,-4 5-3 0,-13 1 0 0,0 6 12 0,-18 6-11 0,0 9-1 0,0 3 0 0,0 7 6 0,0 5-4 0,0 0-2 0,0 6 0 0,0 0-10 0,0 0 4 0,0 0-2 0,-9 17 8 16,9 15-12 0,0 2 16-16,0 2-4 0,0 5 0 15,0-5 6-15,22-2-11 16,14 0 5-16,12-5 0 16,1-1-2-16,9 0 4 15,-14-6-2-15,-4-2 0 16,-22-5 5-16,-4-4-9 0,-14-2 4 15,0 2 0-15,0-3-9 16,-49 4 6-16,0-6 0 16,-18-4 0-1,1-2-52-15,8 0-14 16,9 0-54-16,-9-2-52 0,23-24-85 16,4-11-296-16</inkml:trace>
  <inkml:trace contextRef="#ctx0" brushRef="#br0" timeOffset="-35697">9463 2428 350 0,'0'0'141'16,"0"0"-58"-16,0 0 0 0,0 0-15 15,0 0-21-15,0 0-33 16,-89 28 0-16,71-2 5 16,0 2-16-16,5-2 15 15,13-5-18-15,0-3 2 16,0-6 10-16,0-7 6 16,22-5 41-16,-4 0 22 15,0 0-19-15,4-8 10 16,-4-12-25-16,-18-5-18 15,0 0 20-15,0-4-43 0,0 0 1 16,-9 9-7-16,-31 3-15 16,4 12 11-16,-4 5-32 15,0 0-127-15,14 29-61 16,8 10-194-16</inkml:trace>
  <inkml:trace contextRef="#ctx0" brushRef="#br0" timeOffset="-37696">5038 3130 574 0,'0'0'178'0,"0"0"-40"15,0 0 29-15,0 0-53 16,0 0-17-16,0 0-28 16,0 0-39-16,-31-135 25 15,31 135-29-15,0 0-14 16,0 0-12-16,0 10-2 16,0 36 1-16,-9 11-3 15,-9 10 8-15,9 7-4 0,-13-9 0 16,4-3 0-1,9-8 0-15,9-14 9 16,-9-15-9-16,9-11 0 0,0-8 3 16,0-3-5-16,0-3 5 15,0-6-2-15,0-36 13 16,27-29-5 0,22-17-9-16,0-17 0 0,-5-11 2 15,5-2-5 1,-18 2 3-16,-13 11 0 15,-9 28-1-15,0 23 10 16,-9 29-9-16,0 17 0 0,0 8-4 16,0 0 0-16,40 8-13 0,-14 40 12 15,23 21-9 1,-9 18 24-16,-13 9-10 16,4 10 0-16,-13-8-11 0,-9-5 4 15,13-16-21-15,-13-17-31 16,0-21-9-1,-1-16-53-15,1-15-6 0,-9-8-13 16,0 0 59-16,0 0 41 16,-26-23-66-16,-23 1 50 15,-9-1 32-15,0-2-8 16,9 5 26-16,-8-3 3 16,12 7 6-16,-4 0 8 15,9 6 0-15,14 7 6 16,-14 0 26-16,31 1-19 15,9-1 20-15,0-1-6 0,0 2-37 16,0-1 18-16,0 0-17 16,18-3 11-16,30 4 46 15,10-7-10 1,9 1 0-16,17-5-6 16,-4 0-29-16,5-4 29 0,-10-3-19 15,-8 7 0-15,-27 1 20 16,-22 6-25-16,-5 6 17 15,-13 0-2-15,0 0-21 16,0 0 14-16,0 0-27 16,18 0 3-16,-1 0-1 15,15 0 3-15,3 18 2 16,5 4-7-16,-4 9 7 16,13 3-7-16,-10 6 0 0,-3-4 0 15,4-2 0 1,-9-3 7-16,-13-5-7 15,0-7 0-15,-9-7 5 0,-9-6-12 16,0-6 7-16,0 0 0 16,-9 0 1-16,-18 0 4 15,-13-8 3-15,22-18-8 16,-4-8 9-16,22-8-16 16,0-10 7-16,22-6 0 15,36-8-7 1,9 4 11-16,-10 8-4 0,-8 12 0 15,-13 16 2-15,-18 11-7 16,4 11 5-16,-4 4-1 0,13 0-7 16,4 13-4-16,14 19 12 15,-9 4 0 1,4 1 3-16,5 0-9 0,-9-4 6 16,-4 2 0-16,-5-4-8 15,-13-3 12 1,-9-8-4-16,0-3 0 15,-9-9 4-15,0-3-12 0,0-5 8 16,0 0 0-16,0 0 13 16,0 0-10-16,-9-2 14 0,-9-21-13 15,0-2 2 1,-4-6 2-16,13-6-8 0,9-3 0 16,0-2-1-16,0-3 8 15,40-1-7 1,18 5 0-16,0 6 4 15,8 10-12-15,-8 11 8 0,-9 5 0 16,-5 6-10-16,5 3 4 16,-9 0-11-1,-4 0-43-15,4 0-78 16,-14 17-40-16,5 6-90 0,-13 0-177 16</inkml:trace>
  <inkml:trace contextRef="#ctx0" brushRef="#br0" timeOffset="-36543">7366 2980 401 0,'0'0'184'16,"0"0"-20"-16,0 0-17 16,0 0-48-16,0 0 1 15,0 0-33-15,-71-145-33 16,44 140 9-16,0 3-40 15,-4 2 1-15,13 0-8 16,-22 30 5-16,14 15-1 16,-5 6 0-16,22 6 5 15,9-9-12-15,0-5 7 0,18-9 0 16,22-15-4-16,0-6 11 16,-5-13-7-16,5 0 3 15,-13 0 3-15,-5-9 8 16,-4-11-14-16,8-9 1 15,-12-2 21-15,-5-3-9 16,-1 0 20-16,-8 6-12 16,0 5-19-16,0 9 17 15,0 12-19-15,0 2 0 16,0 0-2-16,0 0-17 16,0 14 8-16,0 17 7 15,9 7 8-15,18-6-3 0,4-4-1 16,9-5 0-1,5-9-1-15,-5-8 7 0,17-6-6 16,-8 0 0-16,-13 0 8 16,13-11-2-16,-18-9-6 15,-5-2 0-15,1-7 4 16,-5 3 2-16,-4-1-6 16,-9 1 0-16,-9 9 8 15,0 3-7-15,0 8-1 16,0 6 0-16,9 0-6 15,13 0-5-15,-4 0 1 16,13 14 7-16,-5 12 5 16,14-3-8-16,-4-7 6 15,4 1 0-15,9-9-7 16,-22-8 11-16,13 0-4 16,-14 0 0-16,14-2 7 15,-13-21-3-15,-5-5-4 0,5-1 0 16,-18-4 8-16,-1-7-2 15,-8 5 3-15,0 10 11 16,0 9-14 0,0 7 31-16,0 9-34 0,0 0 0 15,0 0-6-15,0 37-30 16,0 25 33-16,0 20-5 16,0 14 15-16,-17 4-12 15,-1 5 2 1,-13 3 0-16,13 6-4 0,18 9 9 15,0-5-5-15,9-1 0 16,22-15 5-16,-4-14-6 0,-10-18 1 16,-3-21 0-1,-14-17-8-15,0-13 12 0,0-19-4 16,0 0 0-16,-58 0 4 16,-13-35 14-16,-13-4-18 15,-1-6 0-15,-4-1-3 16,5-2-34-16,17-1 12 15,18-1-2 1,32-7-22-16,17-5 5 0,0-3-59 16,57-12-26 31,19 1-14-47,17 0-83 31,23 8-79-16</inkml:trace>
  <inkml:trace contextRef="#ctx0" brushRef="#br0" timeOffset="-32985">10907 2876 426 0,'0'0'237'0,"0"0"-146"16,0 0 21-16,0 0-22 16,0 0-49-1,0 0-5-15,155 0-22 0,-70 25 10 16,-10 9 3-16,-8 0-24 16,-10 6 24-16,-8-1-19 15,-18 0-7 1,-13 2 6-16,-18-10-6 0,0-6-1 15,0-5 0-15,0-11-2 16,-18-4 2-16,-13-5 6 16,14 0-5-16,-6 0 20 15,14-22-21-15,9-6 5 16,0-7-1-16,0-8 3 0,32-2-7 16,3-3 0-1,5 3 2-15,9 0-5 16,-13 0 3-16,12 2 0 0,-17-1 0 15,-4 6 9-15,-9 1-9 16,4 11 0-16,-22 9 2 16,0 3 4-1,0 9-6-15,0-1 8 0,0 3-8 16,-22 3-4-16,13 0 4 16,-18 11-1-16,10 20 1 15,-6 6-6-15,14 6 6 0,9-1 0 16,0 4-1-1,0-1 9-15,40-3-8 16,5-8 0-16,35-3 2 16,-5-11-1-16,1-4 0 0,13-12-1 15,-23-4 5 1,-8 0 5-16,0 0-2 16,-31-17-1-16,13-11 13 0,-23-6 42 15,-8-9-38-15,0-4 6 16,-9 1-3-16,0 4-24 15,0 7 23 1,0 16-4-16,0 7-22 0,0 9 21 16,0 3-21-16,0 0-7 15,0 0 5-15,0 15-16 16,22 18 18-16,-4 19 0 16,9 7 3-16,4 6-7 0,4 3 4 15,5 0 0-15,0-11-3 16,-4-15 11-16,4-14-8 15,-13-14 0 1,-5-14 0-16,-4 0 7 0,8-10-6 16,5-33 7-16,-13-8-1 15,13-11 2-15,-22-1-8 16,0 1 0-16,-9 3 4 16,0 2 4-16,0 15-7 15,0 13-2 1,0 13 4-16,0 6 4 0,0 10-12 15,0 0 4-15,0 0-21 0,-9 0 19 16,0 26-8 0,0 8 10-1,-4 3-5-15,13 5 14 0,0 1-9 0,0-1 0 16,0-8 0-16,13-5-6 16,5-9 6-16,0-7 0 15,4-4-5-15,-4-6 10 16,8-3-5-16,-3 0 0 15,3 0 4-15,5-7-2 16,-4-15-1-16,0 0-1 16,-14-9 6-16,5-3 4 15,-9-6-10-15,-9 1 1 0,0-4 4 16,0 6 4 0,0 12-9-16,-9 5 0 0,0 11 4 15,9 6 4 1,0 3-10-16,0 0 2 0,0 10-21 15,0 29 17-15,0 15 3 16,0 8 1 0,0 3-3-16,0-6 10 0,0-2-7 15,18-8 0-15,13-13 4 16,-13-10-10 0,-1-12 6-16,6-12 0 0,-6-2-1 15,1 0 11-15,13-15-6 16,-4-9-4-16,4-7 8 15,-4-2-6-15,13-5-2 0,-14 1 0 16,14 0-4 0,-13 9 15-16,4 8-11 15,-22 9 0-15,0 11-3 0,0 0-8 16,0 0 4-16,13 0 5 16,-4 14-11-16,-1 11 16 15,14 4-3-15,-13 3 0 16,9-2 4-16,4-4-11 15,-4-6 7-15,4-10 0 16,4 0 0-16,5-10 11 16,-9 0-11-16,5 0 0 15,4-20 10-15,-5-12-7 16,-3-2-3-16,-24-8 0 16,1-1 9-16,-9-5 1 0,0 3-7 15,-9 2-3 1,-8 12 13-16,-6 11-14 0,15 11 1 15,-1 7 0-15,9 2-8 16,0 0-2-16,0 15 2 16,-9 25 6-16,9 12 2 15,0 5-6-15,0 0 6 16,0-3 0-16,26-9-9 16,6 0 7-16,-6-8 2 15,5-3 0-15,-13-6-1 16,-9-5-7-16,0-9 8 15,-9-5 0-15,0-6-9 16,0-3 15-16,0 0-6 0,0 0 0 16,0 0 4-16,-18 0-9 15,0 0 5-15,9 0 0 16,0 0-6-16,9 0 13 16,0 0-7-16,0 0 0 15,0 0-3-15,0-3-8 16,0 3 4-16,9-7-14 15,18 0 15-15,4-4-25 16,14-4 31-16,-5-5 0 16,8-3 5-16,-12-2-10 15,-5-6 5-15,-4-3 0 16,-5-3 2-16,-4-8 10 16,-9 0-12-16,-9-3 17 0,0 2-16 15,0 9 27 1,-18 13-23-16,0 6 0 0,-4 12 10 15,22 6-13-15,-9 0-4 16,-9 0 2-16,9 25-8 16,-13 19 3-16,4 6 5 15,18 4 0 1,0-3-6-16,0-7 12 0,0-6-6 16,27-13 0-16,13-5 6 15,0-11-10-15,-5-6 4 16,14-3 0-16,0 0 2 0,9-9 6 15,0-17-8 1,-1-4 0-16,1-5 9 16,-13 4-10-16,4-2 1 0,-9 10 0 15,-23 6-4 1,1 6 7-16,-5 7-3 0,-4 4 0 16,-9 0-16-16,9 4 8 15,0 18 4-15,-9 3 4 16,9-5-8-16,-9-5 12 15,9-9-4-15,-9-4 0 16,0-2 6-16,0 0-1 16,0 0-1-16,0-6 1 0,0-16 1 15,-18-7 1 1,0 4-7-16,-13 0 0 16,5 6 8-16,-6 10-9 15,15 3 1-15,-1 6-5 16,-13 0-1-16,13 28-5 15,-13 12 11-15,13 2 0 16,0 1 4-16,18-4-11 16,0-5 7-16,18-8 0 0,13-12-8 15,5-6 13-15,-5-8-5 16,4 0 3-16,5-6 3 16,0-25 8-1,-4-11-11-15,-5-18 9 0,-4-10 25 16,-18-16-24-16,-9-4 20 15,0-4-5-15,0 0-28 16,-18 19 27-16,0 21-25 0,5 24 2 16,4 18 15-1,0 9-19-15,9 3-1 0,-9 28-12 16,0 32-2-16,9 24 11 16,0 4 4-16,0-3 0 15,27-6-4 1,31-15 10-16,-1-6-6 0,19-15 0 15,4-14-49-15,-5-16-19 16,-8-8-62-16,-27-5-109 16,-22-2-253-16</inkml:trace>
  <inkml:trace contextRef="#ctx0" brushRef="#br0" timeOffset="-24999">6339 4341 143 0,'0'0'114'0,"0"0"-22"15,0 0-17-15,0 0 2 16,0 0 8-16,0 0-30 16,0 0 20-16,0-16-31 15,27 10-39-15,22 2 24 16,9 3-29-16,39-3 10 16,15-1 3-16,43-3-8 0,27-4 12 15,18-3-13-15,22 2-3 16,9-1 6-16,18 2-5 15,9 8-2-15,-18 4 0 16,0 0 10 0,-14 0-11-16,-13 0 1 15,-13 0 0-15,-9 0-3 0,-8 0 5 16,-1 0-2-16,0-4 0 16,27-7 9-1,-5 2-10-15,14 4 1 0,4-7 0 16,9 0-7-16,-5-1 8 15,5-2-1-15,-8 7 0 16,-15 2 6 0,-8 3-7-16,-9 0 1 0,5 1 0 15,-5-1-5-15,-9-6 6 16,9-2-1-16,-9-1 0 0,9-1 8 16,-9 1-8-16,1 4 0 15,-32 0 0 1,4 2-7-16,-4-3 8 0,-4 1-1 15,-5-1 0-15,-9 1 6 16,-8 5-7-16,-10 0 1 16,-8 0 0-16,-14 1-5 15,-4-2 5-15,-31 2 0 16,-14-1 0-16,-13 3 5 16,-22-3-6-16,-9 3 1 0,0-2 0 15,0 2-9 1,0 0 9-16,0 0-8 0,0 0-26 15,0 0-110-15,0 0-70 16,-18 0-235-16</inkml:trace>
  <inkml:trace contextRef="#ctx0" brushRef="#br0" timeOffset="-23193">6282 4341 313 0,'0'0'161'0,"0"0"-28"16,0 0-44-16,0 0-1 16,0 0-53-16,0 0-8 0,0-14 17 15,0 14-37-15,0 10 11 16,0 23 17-1,0 18 5-15,9 11 9 0,8 14-30 16,-3 15 7-16,-5 0-3 16,8 3-12-16,-8-3-3 15,9-7-8-15,4-7 9 16,-13-7-11-16,0-2 2 16,9-9 0-16,-5-7-4 15,-13-10 13-15,9-3-9 16,-9-7 0-16,0-4 8 15,0-8-17-15,0-3 9 16,0-8 0-16,9-9-1 0,-9 0 11 16,0 0-10-1,0 0 0-15,9 0 9 0,0 0-13 16,31 0 4-16,17 0 0 16,28-9 3-16,30-5 7 15,19 0-10-15,30-4 0 16,9 4 6-16,9 0-14 15,1 3 8-15,-1 3 0 16,-13 4-11-16,-5 2 10 16,-13 2 0-16,4 0 0 15,-12-3-9-15,12 0-1 16,5 3 11-16,22 0 0 16,23 0-11-16,3 0 21 15,32-2-10-15,9 2 0 0,9 0 4 16,-1 0-9-16,-3 0 5 15,-19 0 0-15,-4 0-9 16,0 0 14-16,-13-8-5 16,4 1 0-16,0-4 6 15,-13-1-12-15,13 1 6 16,-13 0 0-16,0 3-5 16,-27 2 14-16,0 0-9 15,-18 3 0-15,1 0 5 16,-23 3-10-16,-9 0 5 15,1-3 0-15,12 1-8 16,5-3 14-16,5-2-6 16,4-1 0-16,-5-1 7 0,-22 1-14 15,-8 2 7-15,-19 0 0 16,-21 5-6-16,-18-3 14 16,-10 4-8-16,-17-4 0 15,-13 3 6-15,4-3-12 16,-22-1 6-16,0 5 0 15,0-3-5-15,-9 3 14 16,9-3-9-16,-9 1 0 16,22-2 7-16,-13 2-11 15,0-2 4-15,-1 2 0 16,1-1-4-16,0-2 9 16,13-2-5-16,-13 5 0 15,0-4 7-15,9-2-5 0,-5-1-2 16,-13-2 0-16,9-3 30 15,-9-3-18-15,0-3 17 16,0-5-4-16,0-1-20 16,0-5 26-16,0-6-20 15,0-2 2-15,0-3 11 16,0-3-12-16,0-1 1 16,0-4-2-16,0-8-2 15,0-7-6-15,0 0-3 16,0-6 0-16,0 0-1 15,-9 6 7-15,9 6-6 16,-13 5 0-16,13 5 9 16,0 10 2-16,0 2-11 15,0 3 0-15,-9 3 8 0,9 2 2 16,0 7-10-16,-9-3 0 16,0 2 8-16,0 1-11 15,-13-4 3-15,4-2 0 16,-8 1-8-16,4 2 13 15,-5 0-5-15,9 2 0 16,-4 9 7-16,4 3-17 16,9 5 10-16,-22 6-12 15,-4 0 9-15,-23 6-31 16,-40 19-103-16,-35 5-220 16</inkml:trace>
  <inkml:trace contextRef="#ctx0" brushRef="#br0" timeOffset="-22373">7077 4682 201 0,'0'0'308'0,"0"0"-152"15,0 0-53-15,0 0-1 16,0 0 0-16,0 0-44 15,0-43 8-15,-9 43-40 16,9 0-15-16,0 0 7 16,0 0-13-16,0 0-5 0,0 3 0 15,0 14 8-15,0 3 2 16,0-1-10-16,0 4 0 16,0 0-1-16,18 2 5 15,22 1-4-15,-5-1 0 16,5-2 13-16,9-3-13 15,-22-1 0-15,4-5 0 16,-13 1-5-16,-18 0 11 16,0-4-6-16,0 0 0 15,0 0 7-15,0 3-7 16,-18-5 0-16,-13-1 0 16,-5-2 5-16,-4-3-1 15,0-3-4-15,5 0 0 0,-5 0-61 16,0 0-35-16,13-9-61 15,9-13-26-15,5-4-16 16,13-5-69-16</inkml:trace>
  <inkml:trace contextRef="#ctx0" brushRef="#br0" timeOffset="-22319">7077 4682 132 0</inkml:trace>
  <inkml:trace contextRef="#ctx0" brushRef="#br0" timeOffset="-22238">7077 4682 132 0,'18'14'130'0,"13"-34"-65"0,4 6-3 16,5 0-30-16,0 3-19 0,5 2 0 0,-5 3-13 15,0 3 0-15,4 3-4 16,-4 0-50-16,0 0-291 16</inkml:trace>
  <inkml:trace contextRef="#ctx0" brushRef="#br0" timeOffset="-21841">7814 4282 400 0,'0'0'169'16,"0"0"-28"-16,0 0 4 0,0 0-47 15,0 0-16 1,0 0-45-16,0-23-24 0,0 23 25 15,0 0-34-15,0 0 5 16,0 18-9-16,0 24 9 16,0 26 17-16,0 15-9 15,0 9-9-15,9 8 28 16,0 1-33-16,0-7 7 16,13 0-3-16,-4-10 4 15,0-10-6-15,13-6-5 16,-4-15 0-16,-5-10-3 15,-4-9 7-15,-10-5-4 16,-8-11 0-16,9-3-30 0,-9-3-64 16,0-3-87-1,9-4-98-15,0-5-239 0</inkml:trace>
  <inkml:trace contextRef="#ctx0" brushRef="#br0" timeOffset="-21367">8534 4732 487 0,'0'0'149'0,"0"0"-23"0,0 0 14 16,0 0-34-1,0 0-48-15,0 0-46 0,-31-50-5 16,31 50-7-16,0 0-3 15,0 16 0-15,0 18 6 16,0 6-4-16,0 5 1 16,9-5 0-16,22-1-3 15,-13-9 3-15,8-8 0 16,6-11 3-16,8-8 3 16,-14-3 5-16,1 0-6 15,13-11-2-15,-9-13 8 16,-13-1-7-16,0-6-4 15,-10 3 0-15,6-5 13 16,-5 4-11-16,-9 3 14 16,0 12 2-16,0 5 23 0,0 9-26 15,0 0-10-15,0 0-5 16,0 15-20-16,0 19 20 16,0 8 0-16,0 3 0 15,0 6-5-15,0-1 5 16,0 0 0-16,0-5 0 15,9-3-2-15,-9-8-59 16,0-9-129-16,8-5-152 16</inkml:trace>
  <inkml:trace contextRef="#ctx0" brushRef="#br0" timeOffset="-21099">9223 4483 429 0,'0'0'188'0,"0"0"-75"0,0 0 7 15,0 0 12-15,0 0-79 16,0 0-26-16,0-33-27 16,0 75 3-16,0 20 13 15,0 9 6-15,0 12-4 16,9 1-3-16,8 6-4 15,-17 4-9-15,9-3-2 16,5-12 5-16,-5-12-16 0,-1-13-33 16,-8-14-155-16,0-8-176 15</inkml:trace>
  <inkml:trace contextRef="#ctx0" brushRef="#br0" timeOffset="-20380">9623 4814 440 0,'0'0'140'0,"0"0"-2"16,0 0-38-1,0 0-36-15,0 0-15 0,0 0-35 16,146-65 18-16,-119 65-26 15,4 0 4-15,-22 0-7 16,9 18-3-16,-18 1 0 16,0 7-6-16,0-1 18 15,0-2-12-15,0-1 0 16,-9-5 5-16,-9-2-5 16,5-10 0-16,4 2 0 15,9-7 0-15,0 0 10 16,0 1-10-16,0-1 0 15,0 0 10-15,0 0-4 16,0 0-6-16,0 0 0 16,31 0-1 15,-4 0 10 0,13 0-9-31,-5 0 0 16,5 4 2-16,0 7-8 0,-22 6 6 0,0 2-2 15,-9 8-11-15,-9 3 13 0,0 2 0 0,0-4 0 0,-45-3 6 125,-13-5-8-109,-8-8 2 15,-1-10 0-31,9-2-1 16,9 0 1 0,9 0-1-16,23 0-81 0,17-16-84 15,0-30-70-15</inkml:trace>
  <inkml:trace contextRef="#ctx0" brushRef="#br0" timeOffset="-20310">10311 4378 586 0,'0'0'175'0,"0"0"-42"0,0 0-13 0,0 0-107 0,0 49 50 0,0 7 31 0,0 13-51 0,0 4 18 0,0 6-34 0,0 3-16 0,0 3 4 0,0 0-1 0,0-1-14 0,14-4 0 0,-14-3 9 0,0-12-26 0,0-11-7 0,0-9-179 0,0-16-171 16</inkml:trace>
  <inkml:trace contextRef="#ctx0" brushRef="#br0" timeOffset="-19868">11222 4738 41 0,'0'0'614'0,"0"0"-537"16,0 0 37-16,0 0-18 16,0 0-53-16,0 0 9 15,0 0-35-15,0 0-7 16,49-59-9-16,-18 53 9 16,5 4-10-16,-5 2 0 15,4 0 6-15,-4 0-17 16,-13 0 11-16,-9 19 0 15,-9 12-9-15,0 6 8 16,-9 3 1-16,-31-1 0 16,5-3 6-16,-5-7-6 0,13-12 0 15,18-5 0 1,9-6-1-16,0-6 10 0,0 2-9 16,0 1 0-16,9-1 9 15,18-2-3-15,39 0-2 16,10 0-3-16,30 0 3 15,-8-7-4-15,-5-3-79 16,-13 2-199-16,-44 0-331 16</inkml:trace>
  <inkml:trace contextRef="#ctx0" brushRef="#br0" timeOffset="-19536">12382 4285 505 0,'0'0'199'0,"0"0"-31"15,0 0-35-15,0 0-32 16,0 0-17-16,0 0-65 15,0-40 9-15,0 63-28 16,0 28 10-16,0 14 15 0,0 15-17 16,0 10 0-1,9 0 15-15,-9 4-14 0,0-4-8 16,0-1-1-16,0-5 9 16,0-4-23-16,0-13 3 15,0-10-164-15,0-17-271 16</inkml:trace>
  <inkml:trace contextRef="#ctx0" brushRef="#br0" timeOffset="-18863">13101 4648 250 0,'0'0'159'0,"0"0"-42"15,0 0 19-15,0 0-50 16,0 0-8-16,0 0-2 15,9-64-19-15,9 54 23 0,4-5-40 16,-4 2 8 0,9-4 13-16,-5-3-53 0,-4-1 21 15,-1 5-4-15,6 2-23 16,-23 6 32-16,9 1-26 16,-9 2-3-16,0 5 10 15,0 0-10-15,0 0-5 16,0 0 0-16,0 14-22 15,0 22 17-15,0 10 5 16,0 8 0-16,0-3-6 16,0 3 12-16,0-6-6 15,0 0 0-15,0-6 8 16,0-5-13-16,0-9 5 16,0-10 0-16,0-5-5 15,0-9 11-15,0-2-6 0,0-2 0 16,-9 0 4-16,-14 0-7 15,6 0 3-15,-1 0 0 16,-4 0-5 0,4-2 12-16,9-2-7 0,9 3 0 15,0-2 11-15,0-1-14 16,0 4 3-16,0-2 0 16,0-1-9-16,40 0 3 15,27-6 6-15,26-2 0 16,22-3-14-16,1 3-21 15,-32 2-106-15,-26 3-137 16,-27-2-291-16</inkml:trace>
  <inkml:trace contextRef="#ctx0" brushRef="#br0" timeOffset="3740">13648 4076 516 0,'0'0'202'0,"0"0"-55"0,0 0-10 16,0 0-30-16,0 0-7 15,-116-147-43-15,76 141-34 16,-9 6 20-16,5 0-36 16,-14 0 4-16,1 33-10 15,-1 22 10-15,9 13-11 16,-9 25 0-16,9 17 1 15,14 9-5-15,4 6 4 16,13-3 0-16,18-3-1 47,0-9 10-31,18-9-9-1,48-12 0 1,23-16 2-1,4-18-5 17,14-16 7-17,0-11-4 1,8-14 4 15,-4-11 5-31,-13-3-2 47,0-3-2-31,-14-33-4-16,14-21 70 31,-14-20-30 0,1-22 1-31,4-14 1 31,-23-12-35 1,-8-16 23-1,-22-7-2 0,-36 7-28-31,0 10 12 16,-36 24-12-16,-53 22-1 0,-22 20 0 0,-18 20-3 0,-4 19-1 15,0 20 4-15,17 6-19 0,23 6 18 0,26 37-74 0,1 13-17 0,17 23-48 0,18 19-155 16,13 5-289-16</inkml:trace>
  <inkml:trace contextRef="#ctx0" brushRef="#br0" timeOffset="46795">6739 5972 545 0,'0'0'124'16,"0"0"-54"-16,0 0 15 15,0 0 2-15,0 0-49 0,0 0 9 16,0 0-4 0,0 0-14-16,0 0 32 0,0 0-23 15,0 0-11-15,14 0 10 16,30 0-36-16,23-2 8 15,30-3-7-15,46-5 3 16,12 5 2-16,27-4-7 16,9 1 0-16,18-4-4 15,31-2 9-15,9 3-5 16,8-1 0-16,6 1 8 16,-23 7-10-16,-14-3 2 15,-4-2 0-15,-22 4-5 16,-9-6 13-16,0 2-8 0,14 1 0 15,3-4 3-15,6-2-8 16,21-5 5-16,5-1 0 16,9-3-8-16,13 5 7 15,-13 5 1-15,-23 4 0 16,-3 6 2-16,-15-3-7 16,-26 1 5-1,1 2 0-15,-19-3 0 0,9 1 3 16,1 2-3-16,-6 0 0 15,15 3 3-15,-1-3-8 16,-18 0 5-16,-13-3 0 0,5 2-7 16,-23-8 8-1,0 7-1-15,-26-7 0 0,-1 6 2 16,-21-3-6-16,-10 4 4 16,-17-1 0-16,0 1-5 15,-9-1 8-15,0 3-6 16,-14 3 3-16,14-3-18 15,-9 3 18-15,-4-2-17 16,-14 2-2-16,-13-4 8 16,0 4-37-16,-9 0-6 15,0-2-28-15,-27-4-90 16,-53 0-267-16</inkml:trace>
  <inkml:trace contextRef="#ctx0" brushRef="#br0" timeOffset="48775">6988 6012 474 0,'0'0'128'16,"0"0"-40"-16,0 0 18 16,0 0-63-1,0 0-9-15,0 0 0 16,-27 34-24-16,27-17 16 0,0 3-15 16,0 6 1-1,0 5 17-15,0 6-9 31,0 5 17-15,0 0 2-16,0 3-17 0,9 1 22 0,0-1-29 0,0-3-6 0,13-5 15 125,-4 3-20-125,-9-6 3 0,13 0 4 0,-13 0-10 0,0-6 14 0,0-5-15 0,-9-6 0 0,0-12 3 0,0 1 4 0,0-6-7 0,9 0 6 0,-9 0-2 0,0 0 11 0,0 0-15 0,0 0 1 0,0 0 0 0,0 0 2 0,0 0-3 0,0 0 0 0,0 3 6 0,0-3-11 16,0 0 5-16,0 0 0 15,0 3-9-15,0 3 11 16,0 5-2-16,0 1 0 16,0-4 7-16,0 3-9 15,0-5 2-15,0-4 0 16,0 1-5-16,0 0 9 15,0 3-4-15,0 3 0 16,0 2 6-16,0 0-10 16,0-3 4-16,0 1 0 0,0 0-3 15,0-9 7 1,0 2-4-16,0-2 0 0,0 0 6 16,0 0-8-16,0 0 2 15,0 0 0-15,0 0 2 16,0 0 3-16,9 0-5 15,-9 0 0-15,8 0 9 16,6 0-11-16,4 0 2 16,-1 0 0-16,14 0 0 15,18-8 3-15,-4 2-3 16,13-2 0-16,17-2 4 16,5 0-8-16,22-1 4 15,-4-4 0-15,17-2-4 0,10 4 9 16,-10-2-5-1,1 3 0-15,-14-2 7 0,5 3-10 16,-10 0 3-16,6-4 0 16,3 5-5-16,1-2 9 15,-14 3-4-15,5 1 0 16,-5 0 6-16,-4 2-11 16,-5-1 5-16,14-1 0 15,-13 3-4-15,3 0 7 16,-12-4-3-16,17 0 0 15,5 1 9-15,-5-3-14 16,23-1 5-16,8 1 0 0,-8 0-6 16,8 5 10-1,-17 1-4-15,-1 2 0 0,-12 0 4 16,3-1-9-16,-3 4 5 16,12-4 0-16,10 0-6 15,-1-1 8-15,1-4-2 16,-1 4 0-16,-12-1 7 15,12-2-13-15,-17 4 6 16,-5-1 0-16,5 2-3 16,-5 0 5-16,14 0-2 15,8 1 0-15,1-1 6 16,8-4-6-16,1 7 0 16,-1-2 0-16,-17 2-6 15,-14 0 12-15,5-3-6 16,-14 1 0-16,23-4 5 15,8-2-8-15,10-1 3 16,-1-6 0-16,9 8-5 0,1-2 6 16,-10 3-1-16,-17 1 0 15,-14-1 4-15,5 3-6 16,-14-3 2-16,-4 0 0 16,-4 1-6-16,-1-4 10 15,14 0-4-15,-5 1 0 16,1 0 4-16,4-1-7 15,-14 6 3-15,1 1 0 16,-10-1-6-16,-8 0 8 16,-9 3-2-16,-9-2 0 0,-13 2 7 15,4 0-9-15,-22 0 2 16,8 0 0-16,1-4-3 16,-9 3 8-16,4-6-5 15,-4 2 0-15,0-5 4 16,0 0-1-16,0-5-3 15,0-1 0-15,13-7-1 16,-4-5 8-16,0-6-7 16,4-9 0-16,-4-5 5 15,-10-2-5-15,10-8 0 16,-18-1 0-16,0 3-1 16,0 3 3-16,0 10-2 15,0 2 0-15,0 11 7 0,0 1-5 16,0 6-2-1,0 6 0-15,0 3-7 0,-9 6 7 16,-8 8-7-16,-41 0-62 16,-18 0-168-16,-57 0-206 15</inkml:trace>
  <inkml:trace contextRef="#ctx0" brushRef="#br0" timeOffset="49736">7410 6269 351 0,'0'0'298'0,"0"0"-136"15,0 0-17 1,0 0-11-16,0 0-38 0,0 0-39 16,0-68 3-16,0 63-32 15,0 0-9-15,0-1 4 16,0-6-21-16,22 4-2 15,5-3 1-15,-18 2 6 16,22 4-7-16,-22 1 0 16,0 2 1-16,0-4-5 15,0 6 4-15,-9 0 0 16,0 0 0-16,0 0-6 16,0 0 2-16,0 0-3 15,0 3-1-15,0 17-1 0,0 2 11 16,0 6-2-1,8 1 0-15,-8 0 8 0,0-1-11 16,0 0 3-16,0-2 0 16,0-1-3-16,0-5 5 15,0 0-2 1,0-9 0-16,0-3 7 0,0-5-8 16,0 0 1-16,0-3 0 15,0 0 2-15,0 0 3 16,0 0-3-16,0 0-1 15,-8 0 8-15,-1 0-10 16,0 0 1-16,9 0 0 0,0 0-2 16,0 0 2-1,0 0-3-15,0 0 0 0,9-6-24 16,40-6 27-16,8-1-8 16,28-1-2-16,4-4 8 15,4 2-56-15,-13-1-23 16,-27 8-45-16,-13 1-74 15,-31 8-105-15</inkml:trace>
  <inkml:trace contextRef="#ctx0" brushRef="#br0" timeOffset="50161">8294 6004 503 0,'0'0'171'16,"0"0"-24"-16,0 0-26 16,0 0 2-16,0 0-49 15,0 0 2-15,0-79-7 16,0 79-44-16,0 0 8 15,0 0-24-15,0 0-4 16,0 16-10-16,0 26 10 16,0 15-3-16,0 12 13 0,0 9-12 15,0 7 16-15,0 0-14 16,0-3-2-16,18-2 2 16,-9-4-3-16,9-11-2 15,-5-11 0-15,-4-15 9 16,0-19-9-16,0-8 0 15,-9-9 2-15,0-3 7 16,0 0-9-16,0 0-4 16,0-29-20-16,-9-8-73 15,0-3-78-15,-13 4-142 16</inkml:trace>
  <inkml:trace contextRef="#ctx0" brushRef="#br0" timeOffset="52361">8974 6097 55 0,'0'0'319'0,"0"0"-198"0,0 0-12 15,0 0 20-15,0 0-20 16,0 0-48-16,0 0 18 15,0 0-8-15,0 0-23 16,0 0 3-16,0 0-35 16,0 0 15-16,0 0-10 15,0 0-19-15,0 0 3 16,0 17 1-16,0 11-5 16,-9 3 15-16,-4-3-11 15,13 1-3-15,0-4-2 16,0-5 5-16,0-3-10 0,0-3 6 15,13-8-1-15,5 0 5 16,9-4 3-16,4-2-8 16,-5 0 6-16,5 0-1 15,-13-5 5-15,0-6-10 16,4-1 1-16,-22-1 7 16,9-5 0-16,-9 1-3 15,0 5 13-15,0 4-7 16,0 6 17-16,0 2-27 15,0 0 2-15,0 0-6 0,0 0-4 16,0 0 4 0,0 8 0-16,0 16 3 0,-9 1-2 15,9 2 2-15,0 2 0 16,0-3-5-16,0-1 12 16,0-3-14-16,18-7 7 15,-9-1-63-15,-9-6-29 16,0-5-73-16,9 0-87 15,-9-3-128-15</inkml:trace>
  <inkml:trace contextRef="#ctx0" brushRef="#br0" timeOffset="53006">9663 5935 1 0,'0'0'452'15,"0"0"-287"-15,0 0-8 16,0 0 16-16,0 0-56 0,0 0-29 15,0-45-28-15,0 45-38 16,0 0-4-16,0 17-18 16,0 23 0-16,-9 5 37 15,9 9-32-15,-9 3 14 16,9-1-15-16,-13 1 4 16,13-1 0-16,-9-8-8 15,9-7 0-15,0-10-4 16,0-6 4-16,0-8-37 15,0-6-74-15,0-8-79 16,0-3-50-16,0 0-120 16</inkml:trace>
  <inkml:trace contextRef="#ctx0" brushRef="#br0" timeOffset="53529">9911 6114 267 0,'0'0'215'0,"0"0"-112"15,0 0 5-15,0 0-28 16,0 0-42-16,0 0 3 16,125-51-24-16,-98 51-13 15,12 0 7-15,-7 0-5 0,-6 3-3 16,-8 12-3-1,4-2 6-15,-22 2-11 0,9-1 5 16,-9 3-1-16,0-3-8 16,0 0 9-16,-9 0 0 15,-13-3 0-15,4-3 8 16,9 1-1-16,-8-6-7 16,17-3 0-16,0 0 3 15,0 0 3-15,0 0-5 16,0 0-1-16,0 0 7 15,0 0-3-15,26 0-4 16,14 0 1-16,-4 0-2 16,-5 0 2-16,-4 3-1 0,4 5 0 15,-14 4 4-15,1-1-10 16,-9 3 6-16,-9 0 0 16,0 0-7-16,0 1 10 15,0-1-3-15,-27-3 6 16,-13-2-6-16,-17-6 14 15,12-3-14-15,5 0-8 16,14 0-23-16,3 0-98 16,14 0-38-16,9-17-122 15</inkml:trace>
  <inkml:trace contextRef="#ctx0" brushRef="#br0" timeOffset="53837">10840 5780 617 0,'0'0'167'0,"0"0"-12"16,0 0-38-16,0 0-29 15,0 0-35-15,0 0-43 16,0 0 11-16,0 31-14 15,0 9 11-15,0 7 12 16,0 5-29-16,0 5 8 16,0 2-9-16,0-2 11 0,0-3-10 15,-9-7-1-15,9-7 0 16,0-9-5-16,0-8-52 16,0-9-68-16,0-5-107 15,0-8-171-15</inkml:trace>
  <inkml:trace contextRef="#ctx0" brushRef="#br0" timeOffset="54256">11289 5902 232 0,'0'0'336'0,"0"0"-254"16,0 0 15-16,0 0-34 15,0 0-51-15,0 0-4 16,80-15-5-16,-54 22 6 16,5 6 3-16,-4 1-11 15,-18 4 16-15,-9 4-7 16,0 9 6-16,-9 0 23 15,-31 6-5-15,5-6-11 16,-14-2 2-16,9-4-24 0,13-5 19 16,18-8-18-1,0-4 1-15,9-2-3 0,0-6 3 16,0 2-3-16,18-2 7 16,31 0-5-16,18 0 21 15,8-8-23-15,10-9 1 16,-14 5-2-16,-18 1-119 15,-4 8-31-15,-18 3-152 16</inkml:trace>
  <inkml:trace contextRef="#ctx0" brushRef="#br0" timeOffset="54700">12506 5769 494 0,'0'0'188'0,"0"0"-49"15,0 0-2-15,0 0-31 16,0 0-16-16,0 0-18 16,0-45-24-16,0 45 8 0,0 0-37 15,9 0-1-15,-9 0-8 16,0 0-4-16,0 0-12 16,0 0 2-16,9 22-9 15,13 15 5-15,-4 8 12 16,-9 6-4-1,0 3 0-15,4 3 9 0,5-1-9 16,-9-3 0-16,-1-1 0 16,1-7-4-1,-9-11 8-15,0-5-4 16,0-9 0-16,0-7-25 0,0-4-62 16,0-6-77-16,0-1-106 15,-9-2-186-15</inkml:trace>
  <inkml:trace contextRef="#ctx0" brushRef="#br0" timeOffset="55790">13723 5916 161 0,'0'0'393'0,"0"0"-263"0,0 0-2 16,0 0-21-16,0 0 4 16,0 0-54-16,-31-40-1 15,22 40-6-15,9-3-24 16,0 3 5-16,-9 0-25 15,1 0-4-15,-1 0 3 16,0 14-5-16,-13 9 0 16,13 0 0-1,0-3 6 1,9 5-8 0,0-5 2-1,0-1 0-15,0 4-4 0,18-5 11 0,13 1-7 0,4-2 0 0,5 0 10 16,-9 0-8 15,-4-3-2-31,-9 0 0 188,4-2-3-173,-13-1 6-15,-9 1-3 31,0-7 0-15,0 4 5 0,0-1-2-16,0-2 1 15,0-1-3-15,-22 3 26 16,-5 2-27-16,-22-8 5 16,0 1-2-1,5-3 8 1,4 0-19-1,0 0 8-15,13 0-71 32,9-11-28-17,10-3-82-15,-6-1-43 16,14-1-80-16</inkml:trace>
  <inkml:trace contextRef="#ctx0" brushRef="#br0" timeOffset="55804">13599 5978 449 0,'0'0'160'0,"0"0"-27"0,0 0-4 0,0 0-32 0,0 0-74 0,209-62 1 0,-94 50-2 0,-8 4-19 0,-32 2 7 0,-17 0-9 16,-18 4-2-16,-22 2-63 0,-18 0-180 0,0 0-183 0</inkml:trace>
  <inkml:trace contextRef="#ctx0" brushRef="#br0" timeOffset="79658">11902 9203 30 0,'0'0'659'31,"0"0"-571"-15,0 0 13-16,0 0 18 16,0 0-1-1,0 0-51 1,0 0-9-16,-58-3 11 15,89-3-38 1,18 0-3 0,27-2 0-1,8 2-25 1,5 0 14-16,4 3-17 0,-4-2 3 16,-13-1 0-16,-19 1 0 15,-8 3-3 1,-22-2 0-16,-27 4-23 15,0 0-28 17,0 0-111-1,0 0-89-15,-40 14-107-16</inkml:trace>
  <inkml:trace contextRef="#ctx0" brushRef="#br0" timeOffset="79759">12164 9008 503 0,'0'0'203'0,"0"0"-32"0,0 0-45 0,0 0-40 0,0 0 5 0,0-51-46 0,0 51-15 0,0 0-30 0,0 0 9 0,0 19-9 0,0 24 0 0,0 13 5 0,-13 9 23 0,13 4-21 0,0-2 12 0,0-1-12 0,0-7 0 0,0-3 0 0,0-5-7 0,13-6-12 0,-4-3-28 0,9-7-163 0,-1-9-212 0</inkml:trace>
  <inkml:trace contextRef="#ctx0" brushRef="#br0" timeOffset="84260">13235 8764 435 0,'0'0'192'16,"0"0"-57"-16,0 0 13 15,0 0-30-15,0 0-56 16,0 0 13-16,0 0-43 15,-18-2 0-15,18-2 1 16,0 1-27-16,18 0 19 16,22 1-8-16,17-7 0 0,10 1 11 15,0-4-28 1,8-2 4-16,-8 3-1 0,-1-1 6 16,-8 7-9-16,-27 5 0 15,-13 0-32-15,-18 0-39 16,0 0-115-16,-9 20 41 15,-22 2-98-15,-18 1-171 16</inkml:trace>
  <inkml:trace contextRef="#ctx0" brushRef="#br0" timeOffset="84477">13532 8775 244 0,'0'0'197'31,"0"0"-39"-31,0 0-34 0,0 0-3 0,0 0-39 0,0 0-22 15,-40-11-16-15,31 11-43 16,9 8 2-16,0 29 1 0,0 8 13 16,0 6 53-16,0 3-37 15,0-3-18 1,0-3-3-16,9-2-4 0,0-7-7 16,5-5-1-1,-14-2-52-15,0-7-142 16,0-5-212-16</inkml:trace>
  <inkml:trace contextRef="#ctx0" brushRef="#br0" timeOffset="84828">14319 8449 495 0,'0'0'265'0,"0"0"-106"16,0 0-22-16,0 0-15 15,0 0-26-15,0 0-69 16,-58-70 4-16,49 70-31 16,-4 23 6-16,4 23-4 15,-9 15-2-15,0 12 4 16,5 15 9-16,13 6-8 0,0 5 1 15,0 3-6 1,0-12 6-16,0-5-9 0,40-16 3 16,-9-13 0-16,5-15-4 15,-5-11-49-15,-5-10-71 16,14-15-58-16,-13-5 3 16,22 0 52-16,0-5-29 15,-5-21-115-15</inkml:trace>
  <inkml:trace contextRef="#ctx0" brushRef="#br0" timeOffset="85286">14727 9019 413 0,'0'0'223'0,"0"0"-84"0,0 0-4 16,0 0-28-16,0 0-23 15,0 0-5-15,-35-125-55 16,35 122 3-16,0 1-27 15,27 2 2-15,13 0-13 16,-14 16 11-16,14 13 0 16,-22 8-8-16,0 2 9 15,-5 4-1-15,-13-1 0 16,0-6 5-16,0-4-10 16,0-7 5-16,0-10 0 15,0-8 1-15,0-3 11 16,0-4-11-16,-13 0 16 15,13 0-8-15,0-17 54 0,0-15-42 16,0-10-2-16,31-12-6 16,9-2-6-16,13 5-7 15,-13 9 0-15,0 13 6 16,-22 16-14-16,-9 6 8 16,13 7-11-16,-4 0 8 15,8 14-9-15,-3 21 12 16,3 2 0-16,-8 4 0 15,-5 2-11-15,5-3 11 16,-9-6-14-16,9-2-9 16,-9-7-104-16,-9-3-64 15,0-7-194-15</inkml:trace>
  <inkml:trace contextRef="#ctx0" brushRef="#br0" timeOffset="85500">15532 8979 589 0,'0'0'160'15,"0"0"-49"-15,0 0 4 16,0 0-64-16,0 0-31 16,0 0 19-16,106-17-26 15,-57 12 14-15,18 1-27 16,-1 4-5-16,1 0-16 0,-9 0-136 15,-18 0-154-15</inkml:trace>
  <inkml:trace contextRef="#ctx0" brushRef="#br0" timeOffset="85713">16078 8744 518 0,'0'0'201'0,"0"0"-50"0,0 0-5 16,0 0-96-16,0 0-32 16,0 0-18-16,0 48 0 15,0 3 6-15,0 9-2 16,0-1 1-16,0-8 0 0,0-3 6 16,0-9-14-16,0-8 3 15,0-5-143-15,0-9-199 16</inkml:trace>
  <inkml:trace contextRef="#ctx0" brushRef="#br0" timeOffset="86024">16242 8373 602 0,'0'0'255'0,"0"0"-150"16,0 0-21-16,0 0-16 15,0 0-35-15,0 0 16 16,165 80-19-16,-112-24 17 16,5 12-7-16,0 11-39 15,-18 6 18-15,-14 7-19 16,-12-5 0-16,-14-11-4 15,0-5 4-15,-32-7-27 16,-25-7-81-16,-19 0-124 16,1-9-183-16</inkml:trace>
  <inkml:trace contextRef="#ctx0" brushRef="#br0" timeOffset="89500">17087 8073 256 0,'0'0'207'0,"0"0"-101"0,0 0 5 16,0 0-31-16,0 0-34 15,0 0 9-15,0 0-36 16,-40 0 9-16,-18 0-4 15,9 0 2-15,-18 0 40 16,1 0-28-16,-1 0-16 16,-9 0-1-16,-12 0-11 15,-6 0-10-15,-12 0 0 16,-10 0 5-16,1 0-5 16,12 0 0-16,-3 0 0 15,8 0-3-15,23 0 11 16,-1 0-8-16,9 0 0 15,-21 0 6-15,-6 0-6 0,-21 0 0 16,-41 0 0-16,5 0-4 16,-31 0 9-16,9 0-5 15,-9-3 0-15,-1 1 6 16,1-2-8-16,0-1 2 16,0-1 0-16,13 0-1 15,-13 0 5-15,9 2-4 16,-1 0 0-1,10 4 6-15,4 0-13 0,5 0 7 16,13 0 0-16,17 0-4 16,1 0 10-16,8 0-6 15,-8 0 0-15,-1 0 6 0,-8 4-8 16,-22 0 2-16,4 2 0 16,4 0-4-16,-4 0 9 15,18-1-5-15,-1 1 0 16,-12 0 7-16,-5-4-10 15,-5 1 3-15,5-3 0 16,-4 0-4-16,21 0 7 16,1 0-3-16,0 0 0 15,-1 0 6-15,-12 3-11 16,4 9 5-16,0 2 0 16,4-3-5-16,-4 3 10 15,-1-5-5-15,-12-3 0 16,-5-1 7-16,-22 0-8 0,-9-1 1 15,-5 2 0 1,5 3-4-16,9-2 9 0,0 2-5 16,13-3 0-16,-4-1 10 15,9 0-9-15,21-1-1 16,10-2 0-16,-5 3 3 16,-13 5 1-16,-4 4-4 15,-5 0 0-15,-13 1 7 16,8-1-12-16,14-1 5 15,-4-4 0-15,12-4-3 16,10-1 10-16,9-4-7 16,8 0 0-16,1 0 7 15,-1 0-11-15,10 2 4 16,-5 6 0-16,4 4-7 0,9 2 12 16,5-3-5-16,4 1 0 15,5-4 6-15,-1-2-9 16,-13-4 3-16,1 2 0 15,3-4-7-15,10 3 11 16,-5-1-4-16,14 6 0 31,-23 7 5 16,-4 6-13-31,-23 6 8-1,-12 2 0 17,-6-4-6-17,10-5 11 17,27-3-5-32,39-9 0 46,9-2 9-46,9-4-7 47,23-2-2-31,-23 0 0-16,0 4-7 47,13-4 12-16,5 3-5-15,13-3 0 15,1 2 7 0,3-2-13-15,14 0 6-1,0 0 0 17,0 0-7-32,0 0 9 15,0 0-2-15,-9 3 0 0,-8 0 5 0,-10 0-9 0,-13 2 4 16,9 1 0-16,-5-3-5 0,5 0 11 0,-4-1-6 0,13-2 0 0,4 0 6 16,18 0-6-16,0 0 0 0,0 0 0 0,0 0-6 0,0 0 8 0,0 0-2 0,0 0 0 0,-9 0 7 0,-9 0-12 0,-4 0 5 0,-14 4 0 0,-13-2-5 0,1 0 8 0,-1 5-3 0,13-2 0 15,14 1 6-15,4-3-10 0,0 3 4 0,-4-4 0 0,-4 2-6 0,-1 0 9 0,5 0-3 0,-5-4 0 0,5 2 7 16,22-2-10-16,-9 3 3 0,9-3 0 0,0 0-7 15,0 0 9-15,0 0-2 0,0 0 0 0,0 0 10 0,0 0-2 0,0 0-8 0,0 3 0 0,0 3-2 0,-18 11 5 0,9 11-3 0,-8 9 0 0,-6 2 6 0,6 1-4 0,-1 0-2 0,-4 2 0 16,13 7 2-16,0-2 1 0,-9 4-3 0,18-1 0 0,-9 0 13 0,-4 3-10 0,13 3-1 16,-9 1 15-1,9-6 12-15,0 3-28 0,0-3 17 16,0-2-5-16,0 2-7 16,0 3 8-16,0 2-14 15,0 8 1-15,0 4 10 16,0 3-4-1,0 0 4-15,-18-3 4 0,0-3-13 16,-13 0 19-16,13-2-20 0,-4 0 0 16,4-2 5-16,10-1 2 15,-1 2-8-15,0-9 0 16,9 1 9-16,-9 1-7 16,9-8-2-1,0-4 0-15,0-5 0 0,0-8 7 16,0-10-7-16,0-3 0 15,0-9 6-15,9 4-6 16,0-4 0-16,0-2 0 16,-9 2-5-16,8-2 10 0,1-3-5 15,0-3 0 1,-9 0 9-16,14 0-13 0,-14 0 4 16,8 0 0-16,1 2-3 15,0-2 8 1,0 0-5-16,22 0 0 0,5 0 8 15,13 0-9 1,8 0 1-16,10 0 0 0,9-11-3 16,21-3 6-16,1-3-3 15,4 3 0 1,14 3 7-16,-10-4-12 0,10 5 5 0,8-8 0 16,27 1-5-1,14-3 9-15,17-3-4 16,-9 1 0-16,9 3 9 15,9 1-14-15,-8 4 5 0,8 0 0 16,-9 3-6-16,-9-4 8 16,-4 4-2-16,13-3 0 15,0-3 2-15,31 0-10 16,-4-3 8-16,13 1 0 16,-22 4-13-16,-9 4 7 15,0 0 6-15,-17 5 0 16,-1-2-5-16,-22 2-3 0,4 0 8 15,-12 1 0 1,21-1-9-16,27-2 11 0,27-1-2 16,13-3 0-16,9-2 5 15,-9 0-11-15,9-6 6 16,-14 6 0-16,-13-3-7 16,-4 5 11-16,-18 7-4 15,14-1 0-15,-14 1 6 16,9-1-7-16,-9 2 1 15,9 3 0-15,13-5-4 16,-4 3 8-16,13 0-4 16,-5-2 0-16,6-4 5 15,-23-2-11-15,-9-1 6 16,4 1 0-16,-17-3-7 0,4 6 10 16,0-4-3-16,0 3 0 15,0 3 7-15,1 4-12 16,-10-4 5-16,-9 4 0 15,-22-1 0-15,14 0 4 16,-14-3-4-16,9 3 0 16,13 3 4-1,1 0-6-15,17 0 2 0,-13-2 0 16,-5-4-9-16,9 0 13 16,1-2-4-16,-14-4 0 15,4 1 5-15,-13 3-9 16,-4-4 4-16,-5 1 0 0,0 3-5 15,5-4 8-15,-14 7-3 16,0-4 0-16,-17 1 7 16,8 2-12-16,-8 4 5 15,-10-5 0-15,-12 5-1 16,-6 2 3-16,-12-4-2 16,-9 4 0-16,-1 0 7 15,-17 0-11-15,9 0 4 16,-23 0 0-16,5 0-6 15,0 0 9-15,-13 0-3 16,-9 0 0-16,4 0 7 16,-13 0-10-16,0 0 3 15,-9 0 0-15,9-2 7 0,-9-1-3 16,9-2 6-16,4-7 14 16,-4 2-21-16,9-5 16 15,-1-5-19-15,6 0 1 16,3-3 1-16,-8-5 9 15,13-6-11-15,-13-3 6 16,0-8 5-16,-5-12-1 16,-4-2-10-16,0-9 0 15,-9-6 9-15,0-2-1 16,0-5-8-16,0-5 0 16,0-2 13-16,0-5-8 15,9 1-5-15,-1 14 0 16,1 2 0-16,5 13 5 0,-5 9-5 15,-1 6 3-15,-8 9 11 16,9 5-9-16,-9-3-5 16,9 3 2-16,-9-2 1 15,9-4 0-15,-9 3-3 16,0 2 0-16,0 7 10 16,0 5-13-16,0 7 3 15,0 1 0-15,0 7-5 16,0 0 10-16,0 2-5 15,0-4 0-15,0 3 7 16,0-1-11-16,0-4 4 16,0 1 0-16,0 4-2 15,0 0 2-15,0 3 0 16,0-1 0-16,0 0 11 0,0-4-16 16,0 0 5-16,-18 1 0 15,-22 3-12-15,5-1 12 16,-32 6-2-16,-48 0-37 15,-50 15-136-15,-35 12-102 16,-31 4-372-16</inkml:trace>
  <inkml:trace contextRef="#ctx0" brushRef="#br0" timeOffset="134203">21885 9814 241 0,'0'0'425'16,"0"0"-290"-16,0 0 1 15,0 0-32-15,0 0-30 16,209-34-13-16,-125 26-7 15,14-6-12-15,-14 0-20 16,5 2-6-16,-31 1-6 16,-9-1-4-16,-32 4 5 15,1-2-10-15,-18 5 0 16,0 0 18-16,0-3-15 16,0-4 8-16,-18 1-12 15,-30-4-5-15,8 1 4 16,-5 3 1-16,-4 0 0 15,18 2 3-15,4 4 0 16,10-1-3-16,17 6 3 0,0-6 3 16,0 6 2-16,0-2-8 15,0-1 0-15,0 0-1 16,35-3 6-16,5 0-5 16,18 6 0-16,-9 0 4 15,-22 0-5-15,13 0 1 16,-5 20 0-16,14 6-1 15,-9 2 3-15,-13 9-2 16,-10-3 0-16,-3-3 2 16,-14-2-9-16,0-1 7 15,0-3-12-15,-40 3 10 16,0-3-50-16,4-2-77 16,5-5-74-16,22-4-123 0,9-5-215 15</inkml:trace>
  <inkml:trace contextRef="#ctx0" brushRef="#br0" timeOffset="133034">20650 8998 608 0,'0'0'196'0,"0"0"-41"16,0 0 6-16,0 0-31 16,0 0-60-16,0 0-7 15,0-123-44-15,-14 123-10 16,14 33-9-16,-17 33 4 16,-1 21-3-16,-13 12 24 15,4 11-9-15,-4 3 7 16,13 4-20-16,9 2 2 15,9-9-5-15,0-11 5 16,0-17-12-16,27-17-20 16,13-16-72-16,-13-15-79 15,13-16-147-15,0-8-116 16</inkml:trace>
  <inkml:trace contextRef="#ctx0" brushRef="#br0" timeOffset="133422">20925 9868 417 0,'0'0'163'16,"0"0"-25"-16,0 0-2 16,0 0 11-16,0-150-45 15,0 136-13-15,0 8-15 16,0 6-35-16,-9 0 2 16,9 0-41-16,0 14-10 15,0 18 4-15,0 10 8 16,9 0-2-16,9 1 0 15,13-4 5-15,-4-7-6 0,4-12 1 16,-5-9 0-16,6-11 6 16,-6 0-4-16,5 0 9 15,-4-11 13-15,-9-18 8 16,4-8 19-16,-4-5-29 16,-18-1-9-16,0 0 14 15,0 4-25-15,-18 0 4 16,-13 7-6-16,-5 9-7 15,5 13 6-15,-4 10-33 16,4 0-54-16,4 0-22 16,5 25-106-16,13 3-62 15,9-2-227-15</inkml:trace>
  <inkml:trace contextRef="#ctx0" brushRef="#br0" timeOffset="133695">21192 9333 389 0,'0'0'375'0,"0"0"-243"16,-45-145 41-16,45 117-46 15,0 8-44-15,0 9-5 16,0 9-33-16,0 2-23 16,0 0-6-16,36 4-11 15,13 30-5-15,8 19 9 16,1 10-6-16,0 15 7 15,0 9-8-15,-9 6-1 0,-14 7 4 16,-4-4-3-16,-13-3-2 16,-18-4 0-16,0-14-1 15,-9-12-7-15,-22-12-16 16,4-14-73-16,-13-12-57 16,23-11-115-16,-1-8-202 15</inkml:trace>
  <inkml:trace contextRef="#ctx0" brushRef="#br0" timeOffset="132526">19623 9383 590 0,'0'0'165'0,"0"0"-8"16,0 0-1-16,0 0-31 15,0 0-21-15,0 0-42 16,0 0-9-16,-40 0-7 16,40 0-31-16,31 0 9 15,5 0-22-15,31-6 3 16,13 2 3-16,-14-5-3 16,28 1-5-16,-28-4 0 15,1 6-2-15,-18 4 2 16,-27-1-35-16,-13 3-47 0,-9 0-28 15,0 0-75 1,-31 0 21-16,-5 3-30 0,-13 5-110 16,9-2-111-16</inkml:trace>
  <inkml:trace contextRef="#ctx0" brushRef="#br0" timeOffset="132714">19921 9351 84 0,'0'0'230'0,"0"0"-50"0,0 0-12 15,0 0-13-15,0 0-48 16,0 0-22-16,-49 0-14 15,49 0-35-15,0 18-18 16,0 19-1-16,0 14 13 16,0 17 26-16,0 14-7 15,0 6-21-15,0-3-4 16,0-1-21-16,0-4-1 16,0-12-2-16,0-8-12 0,0-15-72 15,18-14-167-15,-9-14-221 16</inkml:trace>
  <inkml:trace contextRef="#ctx0" brushRef="#br0" timeOffset="135856">24084 9532 741 0,'0'0'177'15,"0"0"-34"-15,0 0 16 16,0 0-39-16,0 0-60 15,0 0-13-15,-151-134-17 0,133 134-29 16,5 11 4-16,-14 29-5 16,18 18 0-16,-9 8 1 15,18 11 3-15,-13 5-4 16,13-9 0-16,0-7 7 16,0-13-11-16,40-15 4 15,9-12-6-15,9-16 1 16,-14-10 6-16,14 0-1 15,0-6 10-15,8-27-6 16,14-9 4-16,-13-7-8 16,0-5 1-16,-1 0 6 15,-8 6-3-15,-18 6-4 16,-13 13 0-16,-10 13 6 0,-8 7-9 16,5 6 3-16,-14 3-8 15,9 0 4-15,-1 0-7 16,10 8 8-16,-9 4 3 15,4-1-12-15,-4-2 9 16,0-4-2-16,-9-2 5 16,0-3-7-16,0 0 10 15,0 0-3-15,0 0 5 16,0 0-2-16,0 0 8 16,0 0-11-16,0-5 2 15,0-3-7-15,-9-1 5 16,0 5-2-16,-13 4 0 0,4 0-17 15,-13 0 19-15,5 0-8 16,-1 26 8-16,5 11-7 16,4 5 6-16,9 1 1 15,9-3 0-15,0-4-10 16,0-10 8-16,0-9-20 16,0-9 0-16,18-8 18 15,13 0 0-15,-4 0 4 16,-1-25 8-16,5-12-4 15,-13-6 5-15,4-4-9 16,-13-4 0-16,-9 5 20 16,0 4-5-16,-31 8 8 15,-18 8 0-15,23 12-21 16,-1 8 13-16,-4 6-15 16,22 0-3-16,-9 4-4 0,5 30 6 15,4 5 1-15,9 3 0 16,0 4 1-16,0-6-8 15,31-4 7-15,5-11-1 16,13-5-6-16,-9-11 7 16,-5-9 0-16,5 0 3 15,9 0 1-15,-14-20 6 16,5-8-10-16,9 0 1 16,-22 2 11-16,4 6-10 15,-13 6 6-15,-18 7 0 16,0 2-4-16,0 5-5 15,9 0 1-15,-9 0-16 0,0 9 15 16,9 17-4-16,13-1 5 16,-13-3 0-16,0-1 6 15,8-7-7-15,-8-3 1 16,5-2 0-16,-6-9 1 16,1 0 5-16,9 0-6 15,4-6 8-15,14-22-4 16,4-3 4-16,-13 0-8 15,-5 8 0-15,-5 5 0 16,-8 10 3-16,-9 6-3 31,0 2 0 1,0 0-11-17,9 0 11-15,13 8-14 0,-4 12 7 47,0 5 5-31,0-2-17 15,4-1 9 0,5-2 6-31,-5-5-12 31,-4-10 16-31,-1-2-4 47,-8-3 4-31,14 0 5-16,-6 0-2 16,-8-23 4 30,9-11-3-30,-5-5 0 0,-4-4 10 15,-9-5-7-15,0 6 1 15,0 11 9-16,0 8-11 1,0 14-2-16,0 6-4 0,-9 3-11 0,9 0 9 0,0 15-9 0,0 21 10 0,0 10-10 0,27 5 5 0,4 0 3 16,-4-4 1-16,-10-6-6 0,-8-8 3 0,5-7 5 0,-14-7-6 0,0-7 2 0,0-1-15 0,-31-4 0 0,4-7-5 0,-13 2 2 0,13-2 21 0,5 0-8 0,13 0-1 0,9 0-3 0,0 0-15 0,0 0 16 0,0 0 10 0,49-14 2 15,0-18 0-15,18-5 0 0,-10-10 0 0,10-4 16 0,-18-6-5 0,-5-3 13 0,-4 4 16 0,-31-1-4 0,-9 1 14 0,0 2-23 0,0 6-10 0,-27 8 12 0,-4 15-16 16,14 10 10-16,8 15-7 0,9 0-12 0,-9 0-8 0,-5 29-3 0,14 22 7 0,0 19-6 0,0 7 10 0,0 5-4 0,0-8 0 16,0-4-18-16,0-7-18 15,32-15-52-15,-15-11-51 16,1-12-54-16,22-11-91 15,-22-14-138-15</inkml:trace>
  <inkml:trace contextRef="#ctx0" brushRef="#br0" timeOffset="137157">27056 9516 679 0,'0'0'185'15,"0"0"-20"-15,0 0-56 16,0 0-94-16,0 0-3 15,240-73-11-15,-147 70-1 16,-17 3 0-16,-27 0-183 16,-31 6-239-16</inkml:trace>
  <inkml:trace contextRef="#ctx0" brushRef="#br0" timeOffset="138381">25350 9525 432 0,'0'0'174'0,"0"0"-125"16,0 0 15-16,0 0 43 16,0 0-44-16,0 0-34 15,0 0 12-15,0 0-9 16,307 12 8-16,-192-12-21 16,1 0-15-16,-23 0 2 15,-4 0-6-15,-45 0-10 16,-13 0-21-16,-22 0-95 15,-9 11-53-15,0 6-54 0,0 6-203 16</inkml:trace>
  <inkml:trace contextRef="#ctx0" brushRef="#br0" timeOffset="139143">26194 9644 400 0,'0'0'156'16,"0"0"-63"-16,0 0 18 16,0 0-17-16,0 0-30 15,0 0-29-15,-22-79 7 0,13 71 9 16,0-1-24-16,0 4 2 16,-8 1-26-16,3 4-2 15,5 0-1-15,9 0 0 16,-17 0-1-16,8 0-2 15,0 23 1-15,-13 5 0 16,13 7 2-16,9 1 0 16,0-2-9-16,0-2 5 15,22-13-3-15,5-5-4 16,13-8 3-16,-23-6 8 16,10 0 0-16,-5 0 2 15,-4-12 7-15,0-10-5 16,4-3-3-16,-4 2 0 0,-9 0 7 15,-9 3-1-15,0 6-4 16,0 6-1-16,0 5 1 16,0 3-3-16,0 0-3 15,0 0-4-15,0 5-12 16,9 22 19-16,-1 1 0 16,6-3 0-16,-5 1-2 15,0-9 5-15,-1-7-3 16,1-1 0-16,-9-9 4 15,9 0 0-15,0 0-3 16,4 0 0-16,5-5 9 16,0-13-5-16,-9-4-5 15,13 2 0-15,-4-2 8 16,0-6-9-16,13 1 1 0,-5 5 0 16,5 8-5-16,-4 8 4 15,-5 6-1-15,-4 0 1 16,0 0-13-16,-9 15 12 15,13 7-3-15,-22 1 4 16,9-4-6-16,0 1 9 16,0-8-2-16,0-7 0 15,-1-2 5-15,6-3-2 16,-5 0-2-16,8 0 1 16,23-22 10-16,5-6-8 15,-5-1-4-15,0 9 0 16,-22 3 6-16,-1 12-10 15,-17 5 4-15,9 0-16 0,5 8-32 16,-6 26-111 0,19 0-45-16,4-3-195 0</inkml:trace>
  <inkml:trace contextRef="#ctx0" brushRef="#br0" timeOffset="443707">23080 1191 496 0,'0'0'105'0,"0"0"-31"16,0 0 34-16,0 0-22 15,0 0 7-15,0 0-42 16,0 0-24-16,-49-9 8 16,49 9-30-16,0 0 8 0,0 0 5 15,0 0-17 1,0 0 18-16,0 0-5 0,0 0 1 15,0 0 25-15,40-5-20 16,27-4 11-16,17-5-2 47,23 0-16-31,17 0 19-16,9 0-25 15,23-4-6 1,4 5 13-16,13-6-9 265,18 4-5-265,-9 0 0 0,23 4 5 0,-5 6-9 0,-1 1 4 0,-7 4 0 0,-19 0-3 0,-9 0 6 0,-13 0-3 0,-18 0 0 0,5 0 7 0,4 0-8 0,-8 0 1 0,-1 0 0 0,0-2-3 0,-17-1 8 0,-1 3-5 0,-8 0 0 0,0 0 4 0,-5 0-5 0,-5 0 1 0,-21 0 0 0,-9 0-9 0,-1 0 10 0,-8 0-1 0,0 0 0 0,-9 0 4 0,8 0-8 0,-8 0 4 0,-13 0 0 0,13 0-6 0,-9 0 10 0,-14 0-4 0,14 0 0 0,-22 0 5 0,13 0-8 0,-13 0 3 0,9 0 0 0,4 0-3 0,4 0 6 0,-4 0-3 16,-13 0 0-16,13 0 5 16,-22 0-9-16,9 0 4 0,-9-3 0 15,0 0-6-15,-9 3-11 16,0-2-11-16,0-5-30 16,-9 2-81-16,-27-3-111 15,-30-1-170 1</inkml:trace>
  <inkml:trace contextRef="#ctx0" brushRef="#br0" timeOffset="445580">23040 1296 385 0,'0'0'231'16,"0"0"-42"-16,0 0-34 16,0 0-40-16,0 0 1 15,0 0-46-15,0-20-17 16,0 20-21-16,0 0-29 15,0 2 7-15,0 24-5 0,0 11 3 16,0 3 24-16,0 5-31 16,0 6 20-16,0 11 6 15,0 3-17-15,-9 4 9 16,0-2-13-16,-9 1-4 16,9-6 7-1,1 0-1-15,-6-5-7 0,5-8-1 16,0-2 5-16,1-3-9 15,-1-6 4 1,9-3 0-16,0-10-1 0,-9-13 10 16,9-4-9-16,0-6 0 15,0-2 0-15,0 0 1 16,0 0 4-16,0 0-5 0,0 0 4 16,0 0 4-16,0 0-2 15,0 0-6-15,0 0 2 16,0 0 0-16,0 0-2 15,0 0 0-15,0 0-2 16,0 0 9-16,26 0-7 16,6-5 0-16,-6 0 1 15,23-1-9-15,0-2 8 16,4-4 0-16,27 1 0 16,-4-1 9-1,8 1-10-15,14-3 1 0,-14 3 0 16,14-4-3-16,9 5 3 0,-5-5 0 15,-4 1-1-15,17-2 2 16,1 1-4 0,-5 1 3-16,4 5-1 0,-8 1-11 15,0 1 12 1,-5 5 0-16,13 2-1 0,1 0 2 16,8 0-2-16,23 0 1 15,13 0 0-15,13 0-4 16,9 0 5-16,9 0-1 15,-9 14 0-15,-8-5 8 16,-1 4-9-16,-13-2 1 16,4-2 0-16,1 3-3 15,-14-3 6-15,4-4-3 16,-13 4 0-16,-17-4 1 16,-1-1-6-16,-8-2 5 15,-23-2 0-15,5 3-7 16,-14-3 9-16,-4 0-2 0,-13 0 0 15,-23 0 6-15,5 0-8 16,0 0 2-16,-9 0 0 16,-14 0-3-16,-8 0 5 15,13-3-2-15,-13-3 0 16,-9 1 6-16,4 1-6 16,5 2 0-16,-9 2 0 15,9 0-7-15,13 0 8 16,-5 0-1-1,-3-3 0-15,3 0 6 0,-8 1-9 16,-9 2 3-16,4 0 0 16,-4-4-2-16,-9 4 4 0,0-2-2 15,0 2 0-15,0 0 8 16,0 0-4-16,0 0-4 16,0 0 1-16,0 0 6 15,0-3-1-15,0-3-6 16,0-9 0-16,0-3 9 15,0-6-3-15,0-4-6 16,0-3 2-16,0-6 3 16,0-5 1-16,0-6-6 0,0-6 0 15,0-5 6 1,0-7-8-16,-9 0 2 16,-13-3 0-16,4 4-4 15,1 11 7-15,-6 3-3 0,-3 6 0 16,-5 4 6-1,4 6-9-15,9 0 3 0,-13 4 0 16,13-1-1-16,1 7 5 16,-6 3-4-16,14 2 0 15,9 4 6-15,-8 7-9 16,8 0 3-16,-9 6 0 16,9 0-6-16,-9 3 7 15,9 0-1-15,0 0 0 16,0 0 4-16,-9-3-8 0,-4-2 4 15,-5-1 0-15,9-2-8 16,-22 2 9-16,-5-3-1 16,-30 4 0-16,-32 1-4 15,-27 4-5-15,-17 0 6 16,-40 0-85-16,-9 0-91 16,-22 0-286-16</inkml:trace>
  <inkml:trace contextRef="#ctx0" brushRef="#br0" timeOffset="446575">23329 1520 466 0,'0'0'219'0,"0"0"-80"0,0 0-10 16,0 0-8-16,0 0-51 15,0 0-4-15,-27-12-14 16,27 9-24-16,0 0 19 16,0 1-17-16,0 2-3 15,0-3 6-15,0-3-30 16,18 0 12-16,0-6-15 16,13-1 8-16,-14 5-12 15,-8-2 4-15,0 8 0 16,-9 2-1-16,0 0 7 0,0 0-6 15,0 0 0-15,0 0-5 16,0 0-4-16,0 0 4 16,0 0-5-16,0 17 7 15,0 11 2-15,14 3 1 16,-6 3 0-16,-8 0 2 16,9-2-4-16,0-2 2 15,-9-1 0-15,9-5-2 16,0-6 8-16,-9-6-6 15,9-1 0-15,-9-7 2 16,0-4-6-16,0 2 4 16,0-2 0-16,0 0-3 15,0 3-1-15,0-3 4 16,-18 2 0-16,0 1 6 16,1-3-5-16,-6 0-1 0,14 0 0 15,9 0-1 1,0 0 4-16,0 0-9 0,0 0 4 15,0 0-25-15,32 0 15 16,21-10-16-16,18-13 19 16,13-7 2-1,-8 6-42-15,-9 1-20 0,-19 0-50 16,1 6-69-16,-22 3-35 16,4 3-151-16</inkml:trace>
  <inkml:trace contextRef="#ctx0" brushRef="#br0" timeOffset="446929">24355 1044 542 0,'0'0'185'0,"0"0"-34"16,0 0-27-16,0 0-13 15,0 0-35-15,0 0-35 16,0-27-23-16,0 48-18 0,-9 27 0 16,-4 17 19-16,4 15-1 15,0 8 8-15,9 2-15 16,0 3-7-16,0-8 4 15,0-3-2-15,0-11-6 16,0-8 0-16,0-10 1 16,0-13-3-16,0-9-74 15,0-3-74-15,0-8-82 16,0 0-125-16</inkml:trace>
  <inkml:trace contextRef="#ctx0" brushRef="#br0" timeOffset="447458">24688 1565 489 0,'0'0'204'0,"0"0"-58"16,0 0-40-16,0 0-1 15,0 0-55-15,0 0-30 16,67-105-11-16,-45 105-9 15,-4 0 0-15,8 0 0 16,-12 11-9-16,4 6 5 16,-10 9 3-16,-8-4-1 15,0 7-5-15,0-4 4 0,0 3 3 16,-8-2 0-16,-10-3 4 16,4-4 0-16,6-6-4 15,8-9 0-15,0-1 2 16,0 0 3-16,0-3-5 15,22 0 2-15,22 0-2 16,23 0-3-16,13-23-58 31,-5-8-66-31,1-3-79 16,-9 6-190 0</inkml:trace>
  <inkml:trace contextRef="#ctx0" brushRef="#br0" timeOffset="447622">25492 1163 261 0,'0'0'360'0,"0"0"-173"0,0 0-21 0,0 0-8 0,0 0-59 0,0 0-15 0,-66-91-31 0,66 91-24 0,0 0-26 0,0 14-3 0,0 31-1 0,0 20-5 0,0 12 12 0,0 10-1 0,0 8-5 0,0-8 0 0,0-1-2 0,0-14 7 0,0-12-7 0,-9-9 2 0,9-8-94 0,0-7-82 0,0-9-153 0,9-12-277 0</inkml:trace>
  <inkml:trace contextRef="#ctx0" brushRef="#br0" timeOffset="448072">25781 1534 536 0,'0'0'190'15,"0"0"-48"-15,0 0-36 16,0 0-36-16,0 0-48 0,0 0-14 15,67-51-8-15,-36 51 0 16,-5 0-7-16,1 11 5 16,4 3 2-16,-13 0 0 15,4 0 1-15,-22-5-10 16,0-4 9-16,0 1-1 16,0 0-4-16,0-1-2 15,-13 3 7-15,-5 1 0 16,-22 0 2-16,22 1 7 15,1-3-9-15,17-1 0 16,0-1-4-16,0 2 4 16,0-2 0-16,0 3-1 15,17-3 5-15,14-2-4 0,-4 3 0 16,4 3 1 0,5-4-1-16,-5 4 5 0,-4 3-5 15,-10-2 0-15,6 5-3 16,-23-4 0-16,8 0 3 15,-8-2 0-15,0-1-3 16,0-2 6-16,-31 0-3 16,-4-3 0-16,-14 0-3 15,9-1-43-15,4-2-128 16,14 0-125-16</inkml:trace>
  <inkml:trace contextRef="#ctx0" brushRef="#br0" timeOffset="448367">26412 1174 203 0,'0'0'459'0,"0"0"-266"0,0 0-23 15,0 0-40-15,0 0-7 16,0 0-66-16,0 0-22 15,-36-70-20-15,23 89-6 16,4 29-9-16,-9 14 19 0,1 11-13 16,8 10 21-1,-13 5-26-15,13 2 4 16,0 1 2-16,-9-5-3 16,5-11-1-16,4-4-3 0,0-9 4 15,0-11-13-15,9-11 0 16,0-14-68-16,-9-11-66 15,9-11-126-15,0-4-193 16</inkml:trace>
  <inkml:trace contextRef="#ctx0" brushRef="#br0" timeOffset="448820">26643 1536 547 0,'0'0'239'0,"0"0"-55"16,0 0-52-16,0 0-19 15,0 0-48-15,0 0-60 16,-18-42-3-16,18 48-2 16,0 24 0-16,-9 11-5 15,-4 4 5-15,4-3 0 16,9-6 0-16,0-7 8 15,0-6-10-15,0-9 2 16,31-8-7-16,5-6 4 16,13 0-2-16,0 0 5 0,-14-12 6 15,14-11-3-15,-9-2 10 16,-13-6-10-16,4-3 6 16,-14 5 28-16,-8 10-20 15,-9 8 8-15,9 8 5 16,-9 3-28-16,0 0-2 15,0 5-6-15,0 27-5 16,-9 10 2-16,-8 6 12 16,-10 3-3-16,14-3 0 15,-5-3-3-15,9-8-11 16,9-7-117-16,0-12-124 16,0-11-167-16</inkml:trace>
  <inkml:trace contextRef="#ctx0" brushRef="#br0" timeOffset="449141">27465 1075 631 0,'0'0'300'0,"0"0"-113"15,0 0-34-15,0 0-39 16,0 0-70-16,0 0-35 0,-67 11-6 16,67 52-2-1,0 15 38-15,0 10-22 0,0 9-11 16,0 2 14-16,0-3-15 16,0-3-4-16,0-2-1 15,-9-9 10-15,0-3-23 16,1-11-5-16,-1-12-68 15,9-10-50 1,0-14-93-16,26-19-105 0,32-13-299 16</inkml:trace>
  <inkml:trace contextRef="#ctx0" brushRef="#br0" timeOffset="449604">27909 1590 656 0,'0'0'182'0,"0"0"-4"0,0 0-57 16,0 0-1-16,0 0-47 15,0 0-26-15,0-107 10 16,0 103-36-16,0 4 1 16,0 0-12-16,0 0-3 15,0 0-10-15,0 0 3 16,0 0-5-16,-13 0-2 15,-5 15 8-15,9 2-1 16,0 6 0-16,9 2 5 16,0 0-10-16,0 3 5 0,0-2 0 15,0 0-3-15,18-6 9 16,13-1-6-16,5-1 0 16,4-2 7-16,-5-2-8 15,5 1 1 1,-22-1 0-16,4 0-6 0,-4 0 8 15,-9 1-2-15,-9-6 0 16,0 4 1-16,0-4-8 16,0-4 7-16,0 0 0 15,-27-1-4-15,-13-4 11 16,-9 0-11-16,0 0 4 16,14 0-70-16,-5 0-10 15,13-12-76-15,18-4-60 16,-4-13-55-16,13-5-270 15</inkml:trace>
  <inkml:trace contextRef="#ctx0" brushRef="#br0" timeOffset="449693">27909 1590 280 0</inkml:trace>
  <inkml:trace contextRef="#ctx0" brushRef="#br0" timeOffset="449755">27909 1590 280 0,'76'-125'269'0,"-27"117"-119"0,-14-2-18 0,14 5-33 0,0 1-17 16,9 0-68-16,-23 2-5 15,-13 2-9 1,-4 0-30-16,-18 0-195 0,0 8-498 0</inkml:trace>
  <inkml:trace contextRef="#ctx0" brushRef="#br0" timeOffset="475867">24515 297 379 0,'0'0'271'15,"0"0"-185"1,0 0-17 15,0 0 27-15,0 0-56-16,31-162 37 15,-22 131 20-15,-9 0-61 16,0 11 27-16,0 3-48 0,0 3 0 0,-18 2 7 0,-4 6-14 0,-5 6-8 0,-13 0 0 0,14 0 4 0,-14 0-16 16,4 18 12-16,-4 5 0 15,13 5-10-15,-4 0 11 16,14 4-1-16,8-2 0 16,9-1-23-16,0 4 18 15,0 2-12-15,26 5 10 16,14-1-8-16,5 1 2 15,-5-1 13-15,-9-2 0 16,-5-6 7-16,-8-3-15 16,-4-2 8-16,-6-7 0 15,-8-1-15-15,0-1 18 0,-22-1-3 16,-36-4 0-16,1-3 1 16,-10-8-17-16,0-1-17 15,10 0-63-15,21 0 18 16,14-1-25-1,13-11 2-15,9-5-48 0,0 0-193 16</inkml:trace>
  <inkml:trace contextRef="#ctx0" brushRef="#br0" timeOffset="477673">24861 455 277 0,'0'0'211'16,"0"0"-82"-16,0 0-9 16,0 0-7-16,0 0-62 15,0 0 8-15,9-37-9 16,-9 37-44-16,0 0 26 16,0 0-32-16,0 0 2 15,0 0-12-15,-17 20 7 16,-1 11 3-16,-4 3 0 15,-5-1 9-15,27 5-17 0,-9-7 8 16,9-4 0-16,0-3-8 16,18-7 16-1,8-8-8-15,14-9 0 0,0 0 5 16,-13 0 7-16,-9-18-11 16,4-10-1-16,-13-3 23 15,-9-3-21-15,0-6 24 16,0 4-15-16,-9-1-2 15,-22 9-1-15,4 8-8 16,-13 11 0-16,5 6-4 16,-5 3-1-16,0 0 5 15,-5 14 0-15,-3 18-1 16,16 5-12-16,24 2 13 0,8 0 0 16,0-4-10-16,31-4 5 15,26-9 5-15,-3-5 0 16,3-8 1-16,23-9-3 15,-13 0 2-15,0 0 0 16,8-11 4-16,-17-10 10 16,0 2-13-16,-9-1-1 15,-14 0 4-15,-4 9-7 16,-13-1 3-16,0 10 0 16,-5 2-3-16,-4 0-3 15,18 2 3-15,-18 21 2 16,22 5 0-16,-22 1-11 15,8-4 12-15,-8-4 0 0,13-5-2 16,-4-7 13 0,0-4-11-16,4-5 0 0,-4 0 4 15,13 0 6-15,5-8-8 16,4-23-2-16,-5-6 22 16,5-11-21-1,-13-9 47-15,4-8 6 0,-13-9-22 16,-10-3 23-16,-8 2-51 15,0 12 15-15,0 18 14 16,0 20-29 0,0 16 24-16,0 6-28 0,0 3-3 15,-8 35-5-15,-10 36-14 16,9 18 22-16,0 11 0 16,-4 2 14-16,13-6-16 15,0-5 2-15,0-15 0 16,22-11-16-16,5-14 0 15,-5-17-34-15,-4-13-57 0,-10-20-46 16,-8-1 7-16,0-9 59 16,0-27-100-1,-26-15 89-15,-5-5 42 16,4-1 28-16,-4 6 8 0,-5 12 5 16,-4 13 13-16,0 10 2 15,5 7 0 1,4 6-9-16,13 0 14 0,0 3-5 15,18 0 0-15,0 0 6 16,36 17 0-16,22-3 7 0,30 0 9 31,-3-6 29-31,8-3 0 0,5-1 11 0,0-4 5 16,-23 0-15-16,1 0 30 16,-10-11-42-16,-17-12-4 15,0-2 15-15,-22-1-26 16,-18 1 8-16,4-1 11 15,-13 1-14-15,0 2 2 16,0 3-32-16,0 6 2 16,-22 8-5-16,-5 6 3 15,-4 0 0-15,13 14-6 16,-13 29 7-16,13 8-7 0,9 6 6 16,9 2 0-1,0-10-9-15,18-10 13 16,31-5-4-16,-9-14 0 0,18-9 10 15,-14-8-2-15,5-3-8 16,9 0 0 0,-9-18 15-16,0-10-5 0,8-5-5 15,-12-7 14-15,4 6-12 16,0 5 4 0,-9 10-11-16,-14 19 0 0,-8 0-12 15,13 16-3-15,-13 27 15 16,13 5-3-16,-13 0 7 15,-9-8-11-15,-1-9 7 16,1-14 0-16,-9-11-11 16,0-6 25-16,0 0-14 0,0-31 15 15,0-12-3-15,0-8 2 16,-9-2 8-16,-17-2-5 16,4 5 8-1,4 7-15-15,0 15-10 0,9 8 0 16,0 12 16-16,9 8-31 15,-22 0 15-15,13 14-11 16,-17 32-6-16,-6 7 18 16,15 8-1-16,-1-1 0 15,5-4 9 1,13-7-16-16,0-15 7 0,0-7 0 16,13-17-13-16,14-10 24 0,13 0-11 15,4-10 7-15,5-28 7 16,-9-13 3-1,-5-8-17-15,-4-12 0 0,-4-6 42 16,-14-4-38-16,-4-5 31 16,-9 2-25-1,0 4 3 1,0 12-2-16,-9 11-11 0,-13 18 0 0,4 17-3 16,18 16 6-16,-17 6-6 15,3 31 0-15,5 36-9 16,1 30 3-16,8 14 9 15,0-1 0-15,8-3-7 16,50-13 14-16,31-17-7 16,13-18 0-16,5-20-5 0,0-16-2 15,-32-17-72 1,-26-6-114-16,-31 0-173 0</inkml:trace>
  <inkml:trace contextRef="#ctx0" brushRef="#br1" timeOffset="570213">18091 8656 525 0,'0'0'181'15,"0"0"-49"-15,0 0-4 0,0 0-30 16,0 0-1-16,0 0-61 15,0-39-25-15,0 39-11 16,9 17 22-16,8 19-20 16,5 9 23-16,-4 4-21 15,-9-1 23-15,13-3-21 16,-4 1-1-16,-9-13 21 16,9-3-24-16,4-8 14 15,-13-14-4-15,0-6-11 16,17-2 50-16,32-6 2 15,31-38 1-15,44-33 5 16,9-16-49-16,14-15 22 16,4-5-24-16,-13 0-3 0,-5-1 8 15,-9 6-13 1,-17 7 0-16,-10 11-7 0,-39 16-27 16,-9 25-38-16,-1 31-64 15,-30 18-216-15,4 0-246 16</inkml:trace>
  <inkml:trace contextRef="#ctx0" brushRef="#br0" timeOffset="575942">16376 2846 639 0,'0'0'174'0,"0"0"-23"15,0 0-36-15,0 0-26 16,0 0-11-16,0 0-50 16,-58-56 0-16,40 54-12 15,-13 2-14-15,-4 0 4 0,-5 13-6 16,-9 19 0-16,13 6-3 15,5 6 7-15,13 4-4 16,0-2 0-16,18-4 5 31,0-3-11-15,0-7 6 0,27-12-10-1,22-9 6 1,9-9 8-16,8-2 3 0,-17-5 0 0,-4-23-3 0,-14-7 18 0,-5 2 3 15,-12-12 16 1,-5-1 12-16,-9 1-40 16,0-6 4-16,0 9-5 31,-9 5-8-15,-22 14 0-16,4 9-4 31,-13 14 0-16,13 0-10-15,-13 0 4 16,0 28 6-16,14 9 0 0,-5 5-4 0,22 3-3 16,9-2-13-16,0-3-12 0,9-7 21 0,31-4-14 15,9-9 25-15,-1-9 0 0,19-8 4 0,9-3 3 0,8 0-7 0,-8-23 1 0,-5-5 14 16,-5-6-15-16,-21-3 20 31,-5 1 1-31,0-1-15 16,-14 3 18-16,-8 2-19 15,4 12-5 17,-13 7 4-32,-9 8 0 0,9 5-5 0,0 0 1 0,0 0-12 0,13 7 4 15,-4 22 1 1,0 5 7 15,-5 8-9 16,5 1 1-47,-9-1 8 0,17 5-2 16,-4-12 3-16,5-4-9 0,13-9 8 15,-13-7 0 1,-5-6-9 0,5-4 14-1,-10-5-5 1,6 0 0-1,3 0-6 1,5 0 5 15,5-2-107-15,-5-21-66 15,-4-3-65-31,-5-2-96 0</inkml:trace>
  <inkml:trace contextRef="#ctx0" brushRef="#br0" timeOffset="576340">18157 2456 539 0,'0'0'186'16,"0"0"-63"-16,0 0-3 15,0 0-19-15,0 0-26 16,-40-147 5-16,14 136-47 16,-5 3-8-16,4 2 4 15,0 2-28-15,-4 4 3 16,13 0-4-16,-4 0 7 15,13 0-15-15,-9 4 8 16,10 18 0-16,8 4-6 16,0 8 2-16,0 5 4 0,8 1 0 15,41 2-7-15,0 7-1 16,27 7 7-16,-1 1 1 16,1 2-5-1,-10-2 9-15,-17-3-4 0,-9-6 0 16,-13-3 4-16,-18-3-10 15,4-7 6-15,-13-5-1 16,0-7-5 0,-31-6-10-16,-9-4 16 0,-13-12-3 15,-27-1 8-15,13 0 7 16,-8 0-12-16,17 0-9 16,9-5-16-16,31-1-122 15,18 3-21-15,0-5-36 0,49-1-154 16</inkml:trace>
  <inkml:trace contextRef="#ctx0" brushRef="#br0" timeOffset="578133">18686 2833 450 0,'0'0'214'0,"0"0"-40"15,0 0-43-15,0 0-35 16,0 0 6-16,0 0-47 15,-124-96-21-15,101 96 0 16,-3 0-30-16,3 2 0 16,6 33-4-16,-1 7 7 0,18 6-8 15,0 3 1-15,0-3 0 16,18-8-3-16,22-7 6 16,9-7-3-16,-5-11 0 15,-4-7 3-15,9-8 6 16,0 0-9-16,-14 0 3 15,-4-20 12-15,-13-11-12 16,0-6 4-16,4-8 10 16,-22-4-12-16,0-1 27 15,0 2-25-15,0 11 2 16,-22 6 2-16,-14 14-5 0,5 11-8 16,-4 6 2-1,4 0-4-15,4 34-4 0,14 8 8 16,4 3-2-16,9-2-1 15,0-3-20-15,0-6 14 16,9-3-4-16,22-9-15 16,9-5 26-16,-5-8-7 15,14-9 9-15,0 0 4 16,-5 0 3-16,14 0-3 16,-18-17-4-16,18-6 7 15,-9-5 6-15,9 0-12 16,-14 2 4-16,5 7 4 15,-9 5-4-15,-14 8-5 16,-3 3 0-16,-6 3-5 16,1 0 0-16,4 17-2 0,-13 11 7 15,9 6-10 1,-9 0 13-16,13 3-3 0,-13-6 0 16,18 0 3-16,-9-11-7 15,4-4 4 1,-4-9 0-16,-10-7 10 15,23 0-5-15,-13-3 2 16,22-29 9-16,-13-13-10 0,4-8 51 16,-4-10-28-16,-10-10-11 15,6-6 26-15,-23-3-32 16,0 5 10-16,0 12-7 16,0 11-13-16,0 19 17 15,0 17-19-15,0 9 0 0,0 9-1 16,0 0-12-16,0 27 1 15,0 28 8 1,0 16 0 0,0 8-5-16,0 0 1 0,0-3-10 0,0-7 9 15,17-7-37-15,-8-13 6 16,9-10-38-16,4-14-18 16,-4-11-32-16,-9-8-17 15,-9-6 8-15,9 0 50 16,-9-8-24-16,0-21 65 15,0-5 18-15,0-3 24 16,-9-2 4-16,-9 0 17 16,-13 4 11-16,4 10 1 0,10 5-24 15,-6 11 26 1,15 6 3-16,8 1-13 16,0 2 28-16,0 0-31 0,0 0 4 15,31 0 6-15,-5 0 3 16,23 0 2-16,9-6-5 15,-9 0-14-15,-5-3 16 16,-4 4-22-16,-13 1 14 16,4-3 14-1,-22-2-4-15,0-2 32 0,0-7-5 16,-9 2-20-16,0-4 1 16,0 0-29-16,-9 1-7 0,-9 7-1 15,0 7 7 1,5 1-10-16,4 4 0 0,0 0 1 15,0 12-6 1,9 19 6-16,-9 9-1 0,9 5 1 16,0 0 8-16,0-2-6 15,18-1-3-15,22-8 1 16,-13-8-2-16,13-6 4 16,0-12-3-1,-5-8 9-15,5 0-6 0,-4-3 11 16,4-22-8-16,9-6-4 15,-14-3 21-15,5-3-6 16,0 0 3-16,-4 3-3 16,-5 6-12-16,-22 14-1 15,8 5-4-15,-8 9-8 16,5 0 4-16,3 6-8 0,-8 19 6 16,9 6 2-16,-9 0-2 15,4-6-2 1,-13-1 7-16,9-10 1 0,-9-6-10 15,0-8 12-15,0 0-2 16,0 0 14-16,0 0-14 16,0-16 17-16,0-16-17 15,-22 1-2-15,-14 1-9 16,5 6 8-16,-4 8 3 16,4 10 0-16,13 6-18 0,0 0 16 15,-13 22-1 1,4 18 3-1,5 7-6-15,13-1 6 0,9 2 0 16,0-8 0-16,0-6-9 0,0-12 7 16,0-7-1-1,23-9-2-15,-6-6 5 0,1 0 2 16,13-21 10-16,5-14-3 16,-5-14-3-16,-13-4 13 15,-1-11-3-15,-3-6-1 16,-14-7 29-1,0-5-22-15,0-2 7 0,0 7-9 16,0 12-19-16,0 22 19 16,0 21-18-16,-14 10 1 15,14 12-6-15,0 6-9 0,0 39 9 16,0 26-9 0,0 9 24-16,0 7-13 0,0-5 1 15,23-8 0-15,3-3-9 16,23-19 4-16,0-2-16 15,9-13-30-15,-23-12-85 16,-4-5-81 0,-4-14-216-16</inkml:trace>
  <inkml:trace contextRef="#ctx0" brushRef="#br1" timeOffset="593421">431 1972 622 0,'0'0'226'15,"0"0"-66"-15,0 0 13 16,0 0-65-16,0 0-43 15,0 0-9-15,-9-51-49 0,9 51 2 16,0 9-9 0,17 25-1-16,10 11-3 0,-5 4 4 15,5 4 0-15,4 3-1 16,-4-4 7-16,4-4-6 16,-13-9 0-16,-1-13 7 15,6-9-16-15,-15-8 9 16,1-9 0-16,-9 0 6 15,9 0-1-15,0-18 16 16,-9-19 15-16,9-8-32 16,13-3 38-16,-13 3-29 15,0 11-8-15,-9 11 15 16,0 12-14-16,0 5 0 0,0 6-6 16,9 0 3-16,-9 0-13 15,9 0 3-15,22 17-5 16,-5 12 2-16,14 6-1 15,-4 0 2-15,4-7 1 16,-9-5-19-16,-4-9 26 16,-18-11-11-16,0-3 12 15,-1 0 4-15,24-22 0 16,-6-24 9-16,5-10 6 16,-4-4-11-16,-5-5 25 15,-4-1-19-15,-18-1-10 16,0 5 10-16,0 11-7 15,0 17-1-15,0 17-6 16,0 11 5-16,0 6-15 0,0 0-16 16,0 12-68-16,0 22-16 15,18 5-118 1,4 9-132-16</inkml:trace>
  <inkml:trace contextRef="#ctx0" brushRef="#br1" timeOffset="593807">1523 1927 482 0,'0'0'270'0,"0"0"-106"16,0 0-18-16,0 0-45 16,0 0-28-16,0 0-35 0,-182-59-20 15,160 67-13 1,-5 26 2-16,19 11-7 0,8 13 0 15,0 3 1-15,26 2-8 16,14-7 7-16,9-16 0 16,-5-15 1-16,5-16 9 15,0-9-6-15,-13 0 11 16,4-18-13-16,-22-15 39 16,4-12 13-16,-22-4 7 15,0 1-2-15,-9-2-35 16,-31 4 8-16,-9 10-31 15,13 7 9-15,-21 12-20 16,8 11 4-16,-9 6-15 16,18 0-24-16,5 27-89 0,12 11-31 15,23 8-131 1,0 2-127-16</inkml:trace>
  <inkml:trace contextRef="#ctx0" brushRef="#br1" timeOffset="594415">1657 2055 519 0,'0'0'205'0,"0"0"-14"15,0 0-23-15,0 0-56 16,0 0-12-16,0 0-51 0,35-91-24 16,-35 91-19-16,0 0-6 15,14 5-3-15,-5 24 2 16,-1 7 2-16,10 10-1 15,-9 8 0-15,0-4 0 16,4 1 2-16,-4-8 4 16,0-12-6-16,0-8 0 15,0-12 6-15,0-5-8 16,-9-6 7-16,0 0-1 16,0-4 26-16,0-24 21 15,0-14-22-15,0-6-7 16,0-7-5-16,0-3 3 15,0-4-19-15,0 2-1 16,0 10 1-16,13 9 8 0,-4 22-9 16,-9 7 0-16,9 12-5 15,0 0-2-15,8 0-11 16,15 9-2-16,-6 13 15 16,5 7-37-16,-22 5 21 15,0 3-1-15,-9 5-26 16,0 0 21-16,0 4-9 15,-9-6 11-15,-22-7 15 16,4-10 1-16,-4-6-1 16,22-8 10-16,1-4 0 15,8 1 5-15,0-3-5 16,0 2 0-16,0-2 2 16,0 6 4-16,0-3 0 15,17 2-1-15,14-3-4 0,9-2 12 16,-4-3-9-16,13 0-3 15,0 3 1-15,-14-3 6 16,5 0-9-16,-13 3 1 16,4 0-57-1,-13-3-111-15,-9 0-92 0,4 0-119 16</inkml:trace>
  <inkml:trace contextRef="#ctx0" brushRef="#br1" timeOffset="594855">2439 1978 379 0,'0'0'227'15,"0"0"-73"-15,0 0-26 16,0 0-25-16,0 0 0 16,0 0-13-16,0 0-40 15,-54-142 6-15,32 138-53 16,13 4 0-16,0 0-3 15,0 0-3-15,9 0-1 16,0 0 4-16,0 27 0 16,0 7 3-16,0 3-3 15,9 2 0-15,18 5-1 16,22-5 1-16,-9-3-3 16,9-2 0-1,-5-2 3-15,-4-7-10 0,0 0 12 0,-22-2-2 16,0-3 0-16,-18 3-2 15,0-1-2-15,0 1-6 16,0-1 0 0,-36-1 3-16,-13-5 7 15,0-4 0-15,-8-8 8 0,-1-4 2 16,0 0-11-16,23 0 1 16,-5 0 0-16,13 0-1 15,14-7-97-15,13-8-78 16,0-13-9-16,22-14-201 15</inkml:trace>
  <inkml:trace contextRef="#ctx0" brushRef="#br1" timeOffset="595497">2785 1885 442 0,'0'0'236'0,"0"0"-85"15,0 0-11-15,0 0-81 16,0 0-19-16,0 0-18 16,133-26 13-16,-66 21 10 15,13-4-29-15,-13 0 10 16,-9 4-23-16,-23-1 2 16,-26 6-1-16,-9 0-4 0,0 0 0 15,0 0-3-15,-9 0-71 16,-9 0 23-16,-13 0 51 15,5 0-26-15,17 0 24 16,0 6-5-16,0-6 7 16,-4 1 1-16,-5 3 5 15,9 2 5-15,-9 0-1 16,5 2 0-16,4 9 18 16,0 6-25-16,9 11 13 15,0 8 13-15,0 6-19 16,0 3 27-16,0 0-4 15,9-6-21-15,0 1 23 16,13-10-33-16,-13-5 12 0,0-8-10 31,9-9 6 32,-18 1-8-48,0-10-2 1,13 1-2 0,-13-4-1-1,0 2-97 1,0 7-132 0,-22-5-307-16</inkml:trace>
  <inkml:trace contextRef="#ctx0" brushRef="#br1" timeOffset="597256">342 3872 525 0,'0'0'110'15,"0"0"-5"-15,0 0 0 16,0 0-3-16,0 0-37 16,0 0-24-16,-36-12 3 15,36 12-44-15,36 0 0 16,30 7 24-16,23 4-14 16,44-4 19-16,50-7-3 15,39 0-9-15,27-7 15 16,8-19-29-16,1-2 5 15,-27 5-1-15,-22 0-1 16,-27 6 4 0,-18 3-9-16,-30 6 0 0,-19-3 14 0,-39 5-10 15,-10-2-1-15,-8 2 7 16,-18 0-6-16,9-2 18 16,-14 2-6-1,5 3-11-15,-22-3 14 0,13 4-17 16,-31 2 6-16,9-4 5 15,-9 4-12-15,0 0 17 16,0-2-6-16,0-1 2 16,0-2 29-16,0-4-30 15,9 0-1-15,0 1 1 16,0-3-11-16,0-1 14 0,-9 1-17 16,13-6 1-1,-4-3 5-15,0-2 0 16,9-7-5-16,-18-4 11 15,8-5-8-15,-8-4 14 0,0-6-15 16,0-3-2-16,0-9 10 16,0-5-6-16,0-8-5 15,0-13 0-15,0-4 13 16,0-4-19-16,0 2 6 16,0 6 0-16,-8 7 19 15,-10 6-18-15,0 8 18 16,-13 2 2-16,22 3-16 15,-9 4 13-15,5 2-18 16,4-2 2-16,0 5 7 0,9 3-5 16,0 5-4-1,0 1 0-15,0-1 9 0,0 6-14 16,0-2 5-16,0 2 0 16,0 0-4-16,0 7 11 15,0-8-7 1,9 1 0-16,-9 6 7 0,0-3-9 15,0 9 2-15,0 8 0 16,0 3-9 0,0 5 11-16,0 6-2 0,0 1 0 15,0-2-11-15,-18 2 5 16,-13-6 5 0,-4 2 1-16,-5-3-10 0,-9 4 12 0,-18-1-2 15,-26 3 0 1,-23 0-1-16,-26 3-9 15,-22 0 10-15,-9 0-16 0,-10 0 14 16,1 6-25-16,22 5 16 16,5 0 2-1,21-2-19-15,10 0 25 0,0 2-12 16,8 0 10 0,-8-2-7-16,8 1 7 0,1 2 5 15,-1-3 0-15,23-1 6 16,4-2-8-16,22-4 2 15,23 4 0-15,13-6-7 16,4 6 7-16,-4-2 0 0,4-2 0 16,-4 3 7-16,5-5-17 15,-5 6 10 1,4-3 0-16,5-1-12 0,4 1 15 16,9 1-3-16,0-2 0 15,9 1 3-15,-9 0-9 16,9-3 6-1,0 3 0-15,0 0-11 0,0-3 15 16,0 0-4-16,0 0 0 16,0 2 8-16,-9 4-16 15,-4 3 8-15,13 6 0 16,-9 1-5-16,9 4 10 16,0 2-5-16,-9 7 0 0,9 8 6 31,-9 2-8-31,9 12 2 0,-8 8 0 15,8 9-6-15,0 14 9 0,0 15-3 16,0 7 0-16,0 13 8 16,0 0-13-1,17 3 5-15,1 4 0 0,4-1 0 16,5 1 5 0,-9 6-5-16,-5-5 0 15,-4-3 11-15,-9-3 8 0,0-9-19 16,0-9 2-1,-22-7 11-15,4-13-9 0,0-14 1 16,18-16 0-16,0-14 2 16,0-15 6-16,0-11-13 15,0-5 2-15,0-6 11 0,0 0-4 16,0 0-7-16,0 0 2 16,9 0 6-16,9 0-8 15,31 0 1 1,26-17-3-16,32-11 0 0,8-15-5 15,10-2-59-15,-10-3-77 16,-21 2-224-16,-6 4-561 16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41:59.19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32 681 0,'0'0'166'0,"0"0"14"15,0 0-64-15,0 0 5 16,0 0-58-16,0 0-35 16,0 0-6-16,0 0-22 15,0-2-3-15,0 41 3 16,9 15 0-16,-1 3 17 15,9-4-17-15,12 0 0 0,-12-10-2 16,0-6 5 0,4-15-3-16,-13-9 0 0,0-8 6 15,1-5-6-15,-1 0 1 16,13-16 6-16,4-24 3 16,13-8-8-16,-4-6-2 15,-5 3 4-15,-4 10 5 16,-4 13-8-16,-12 12-1 15,-1 8 0-15,-8 8-7 16,8 0 1-16,9 2-4 16,13 26 6-16,-5 6 6 15,4 1-6-15,-4-3 4 16,5-5 0-16,-5-8-8 16,4-6 10-16,-12-8-2 0,-9-2 0 15,13-3 7-15,-4 0-3 16,8-16-4-16,-4-2 3 15,-4-3 0-15,0 7 0 16,-9 0-3-16,5 4 0 16,-5 7 5-16,-8 0-11 15,17 3 6-15,0 0-8 16,12 0 2-16,5 6 2 16,3 8 4-16,1-2-2 15,4 0-1-15,-4-5-3 16,0-4 6-1,-13-1 0-15,-8-2-8 16,4 0 11-16,-21-2-3 0,8-22 3 0,-8-9 6 16,0-2-5-16,0-2-4 15,0 0 0 1,-29 5 2-16,4 5-2 0,-1 8 0 16,-11 11-1-16,7 8-11 15,5 0 9 1,8 5 2-16,-4 28-6 0,21 9-1 15,0 3 7-15,0-2-5 16,0-5 5-16,30-9-23 16,3-12 8-1,-3-10 2-15,-5-7 12 0,-4 0-4 16,4 0 12-16,-17-21-5 16,13-6 6-16,-21 0-6 15,0 1 7-15,0-1 1 16,0 6-4-16,0 2 18 0,-12 6-18 15,12 8 2-15,0 2-7 16,0 3-3-16,0 0-1 16,0 10-7-16,0 20 11 15,21-1-4-15,12-2 4 16,13-3 0-16,1-5-1 16,-22-9 8-16,13-7-7 15,-22-3 0-15,5 0 2 16,-4 0 8-16,0-21-7 15,4-5-3-15,-13 2 6 16,-8-2 0-16,0 6 7 16,0 1 1-16,0 8-14 15,0 3 17-15,0 8-17 16,0 0-3-16,17 0 2 0,-9 19-19 16,22 13 20-1,3 6 0-15,-3 1 1 0,3 1-6 16,13-5 5-16,1-4-2 15,-1-7 1-15,0-9-38 16,-4-10-23-16,-4-5-64 16,8 0-59-16,-29 0-61 15,-1-20-171-15</inkml:trace>
  <inkml:trace contextRef="#ctx0" brushRef="#br0" timeOffset="172">1800 51 342 0,'0'0'149'0,"0"0"-54"16,0 0-7-16,0 0-22 16,0 0-5-16,0 0-10 15,0 0-23-15,-147 120-11 16,131-72-15-16,7 1-4 16,1-7-39-16,8-5-238 15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41:59.60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0 328 607 0,'0'0'140'0,"0"0"-50"0,0 0-20 16,0 0-36-16,0 0-15 16,256-40-19-16,-176 38 0 15,12 2-1-15,-29 0 0 16,-21 0-48-16,-21 0-108 16,-21 2-77-16,0 17-190 0</inkml:trace>
  <inkml:trace contextRef="#ctx0" brushRef="#br0" timeOffset="160">139 492 286 0,'0'0'121'0,"0"0"0"15,0 0-26-15,0 0-56 16,0 0-2-16,0 0-29 16,260 5 9-16,-159-16-17 15,-1-5-5-15,-11-1-93 16,3 2-205-16</inkml:trace>
  <inkml:trace contextRef="#ctx0" brushRef="#br0" timeOffset="1372">1172 239 55 0,'0'0'381'16,"0"0"-230"-16,0 0-21 15,0 0-9-15,0 0-35 16,0 0-8-16,-126-105-23 15,126 103-34-15,-8 2-1 16,8 0-20-16,0 4 0 16,0 26-8-16,0 5 8 15,0 7 0-15,0 5 0 16,16-5 7-16,14 0-9 0,3-4 2 16,-3-4 0-1,-5-1 0-15,4-7 3 0,-12-6-3 16,0-5 0-16,-5-4 4 15,-3-6-7-15,-9 2 3 16,0-7 0-16,0 0 2 16,0 0-2-16,-21 0 0 15,-13 1 12-15,-4 2-7 16,13 0-9-16,4-3 4 16,13 0-43-16,8 0-10 15,0-3-29-15,46-18-93 16,9-9 29-16,-1-5 62 15,1 4 56-15,-22-1 13 16,-3 2 15-16,-14 3 23 0,5 1 19 16,-12-2 36-16,-9 2 23 15,0 2-17-15,0 3 12 16,0 4-31-16,0 4-7 16,0 6 14-16,0 3-28 15,0 4-2-15,0 0-42 16,-9 17 7-16,-3 14-7 15,3 13 4-15,9 1-2 16,0-5 4-16,0 0-2 16,0-6-4-16,30-10 0 15,-5-4 6-15,13-9-3 16,-5-11-3-16,13 0 5 16,1 0 8-16,-1-17-10 0,0-10 9 15,-21 1 18-15,-8-4-2 16,4 1 10-16,-13 2-17 15,-8 6-7-15,9 4 10 16,-9 10-23-16,0 7 11 16,0 0-12-16,0 0-5 15,0 0 3-15,0 0-17 16,0 16 19-16,0 8-6 16,0-3 9-16,0 3-3 15,8-5 0-15,0 0 6 16,13-6-13-16,-12-5 7 15,8-6 0-15,-1-2-2 16,5 0 9-16,-4 0-6 16,8-13 0-16,-4-2 5 0,-4-2-3 15,0 4-3-15,-5-1 0 16,-3 7-2-16,-9 1 8 16,0 6-6-16,0 0 0 15,0 0-14-15,8 0 8 16,1 9-32-16,-1 9 23 15,0 6 8-15,-8-5-19 16,9-4 14-16,3 2 4 16,-3-10-16-16,-1 2 23 15,1-7-14-15,-1-2 15 16,13 0-2-16,-4 0 6 0,8-11 0 16,-4-4-4-1,-4-1 6-15,-1 0-3 0,5 2-3 16,-4 1 0-16,-17 8 0 15,9 2 3-15,-1 3-3 16,0 0 0-16,1 0-9 16,3 0 6-16,5 16 2 15,0 3 1-15,4-3-9 16,-4 0 11-16,0-3-2 16,3-2 0-16,-3-3 7 15,8-8-10-15,5 3 3 16,-5-3 0-16,13 0-1 15,-13 0 1-15,-4 0-7 16,-13-9-29-16,1 4-34 0,-9 3 43 16,8-2-18-16,-8 4-8 15,8 0-17-15,13 0-34 16,-4 0-27-16,0 0-33 16,12 0-229-16</inkml:trace>
  <inkml:trace contextRef="#ctx0" brushRef="#br0" timeOffset="1923">3139 263 414 0,'0'0'208'16,"0"0"-44"-16,0 0-28 16,0 0-25-16,0 0-40 15,0 0-44-15,-71-53-27 16,62 58-2-16,9 15-4 15,0 1 2-15,0-8 1 0,0-3 1 16,0-6-14 0,0-4 16-16,17 0 11 0,-17 0-5 31,8-4 7 0,-8-12-4-31,0 6-7 16,0-1-1-1,0 4-1-15,0 7-45 16,0 0-64-16,-8 0-76 0,0 10-13 0,-9 14-128 0</inkml:trace>
  <inkml:trace contextRef="#ctx0" brushRef="#br0" timeOffset="2162">3076 628 168 0,'0'0'214'0,"0"0"-49"31,0 0 40-31,0 0-51 16,0 0-73 15,0 0-51-31,-252 176-30 16,152-136-30 15,-1 3-308-15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42:17.95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440 120 535 0,'0'0'273'0,"0"0"-107"15,0 0-25 1,0-136-14-16,0 131-35 0,0 5-47 16,0 0-15-16,0 0-30 15,0 21 0-15,9 30 5 16,-9 26-4-16,0 20 20 15,0 12-3-15,0 7-17 16,-17 4 18-16,-8 5-19 16,-13 3 1-1,0 1 1 1,13-9 4-16,8-18-6 0,5-27 0 0,12-27-2 16,0-24-2-16,0-10-1 15,21-14 5 1,4 0 2-16,21-14 3 0,9-23-3 15,-1-17-2-15,-8-10-6 16,-12-11 4-16,-5-8-12 16,-20-3-1-16,-9-2 7 0,-9 5-25 15,-37 14 17 1,-17 12 8-16,-21 20-2 16,13 13 6-16,-9 14-4 0,5 10-9 15,3 0 10-15,26 0-13 16,13 0 6-16,16 0 2 15,17 4-15-15,0 5 10 16,8 2-11-16,34-1 22 16,34-2 1-1,3-8 3-15,14 0 2 0,-5 0 0 16,4-24 4-16,-12-5-4 16,4-1 0-16,-30 1 0 0,-12 5 13 15,-12 3-11 1,-22 2 12-16,-8 5 8 15,0-1-13-15,0 6 15 16,0 1-22-16,0 6 0 16,-8 2-2-16,-13 0-1 0,-4 2 1 31,-13 23 0 0,4 4 0-15,-4 6-5-16,22 2 5 31,-5 4 0 0,12-1-3 1,9-6-3-17,0-7 4 16,0-8-1-15,0-9-1 0,9-2 2 15,12-2 2-31,-5-3 0 31,1-1-1 0,-4-2 6-15,4 0-4 15,-1 0-1-31,5-2 5 47,-12-15 2-31,16-7-5 15,-17 2-2-31,13-2 4 0,-12 4 3 0,-1-4-5 0,-8 0 9 16,0-1-8-16,0-2 10 0,0 1-12 0,-8 1-1 15,-13 12 1-15,12 5 2 0,1 5-3 0,0 3 0 0,-1 0-11 0,1 0 11 0,-1 9-5 16,-12 6 5-16,13 5-4 0,-9-5 6 0,9 4-2 16,8 2 0-16,0 1 0 0,0-3-5 0,0-4 5 0,0 2 0 0,0-4-8 15,17-5 9-15,-1 3-3 0,5-6 1 0,-4-2 1 0,8-3-3 0,13 0 3 0,0 0 0 0,-5-13 1 0,14-6 4 0,-10-6-5 16,-3 5 0-16,-5 1 4 0,-4 2 1 0,-16 7-5 15,-1 4 0-15,5 6-5 0,-5 0 5 0,9 0 0 0,12 14-2 16,5 17-1-16,-5 7-1 0,-4 0 4 0,5-4 0 0,-5-1-4 0,-8-9 5 0,4-6-1 0,-13-1 0 0,9-7 4 16,-9-2-7-16,13-2 3 0,-4-2-7 0,8 0-98 0,5-4-152 0,16 0-193 15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42:18.26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47 174 567 0,'0'0'172'0,"0"0"-55"15,0 0 21-15,0-145-39 16,0 127-25-16,0 7 5 15,0 11-38-15,0 0-26 16,-17 29-15-16,0 30 0 0,5 24 4 16,12 11-4-1,0 12 1-15,0 7 5 0,12 5-3 16,22-9-3-16,4-7 0 16,16-17 4-16,1-18-11 15,-1-10-3 1,9-20-105-16,0-15-105 0,9-12-92 15,-10-10-75-15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42:19.02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0 632 359 0,'0'0'136'0,"0"0"-13"0,0 0 1 15,0-156-11-15,0 138-19 16,0 7-9-16,0 5-18 15,0 6-24-15,0 0-43 16,0 28-4-16,0 14-1 16,8 6 5-16,5 0 0 15,4-7 3-15,-1-10-3 16,5-4 0-16,-4-8 4 16,0-11-3-16,0-6-1 15,12-2 0-15,-12 0 12 16,12-10-11-16,-4-16 6 15,5-7 0-15,-5-1-7 0,4 1 17 16,-12 4 0 0,0 4-11-16,-9 10 1 0,5 4-3 15,-13 3-4-15,8 8 0 16,1 0-10-16,7 5-1 16,-7 22 7-16,12 0 3 15,-4 2-5-15,-9-5 5 16,0-5 1-16,1-5 0 15,3-7 2-15,-3-4-3 16,-1-3 1-16,1 0 0 16,-1 0 9-16,21-17-7 15,-4-17 3-15,13-6-5 16,-4 0 4-16,4 5-3 16,-13 14-1-16,-4 13-2 0,-4 8-1 15,-1 0-7-15,14 11 5 16,-14 15 5-16,1 4-7 15,-4 2 7-15,4-8-21 16,-1-3-14-16,5-10 6 16,-12-9 6-16,8-2 23 15,8 0 5-15,-4-29-3 16,12-14 6-16,-3-10-2 16,-5-1 5-16,-4-9 29 15,-21 1-17-15,8-3 32 16,-8-1-18-16,0 4-8 15,-17 9 2-15,-12 13-16 16,12 15-6-16,-4 12 9 0,13 13-18 16,8 0-3-1,0 32-10-15,0 27 11 0,0 13 0 16,21 8 2-16,-4 4 0 16,20-12-5-16,-3-8 5 15,4-11-6-15,8-15-34 16,4-14-70-16,5-13-52 15,12-11-105-15,-25 0-224 16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42:19.23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42 315 0,'0'0'168'15,"0"0"-62"-15,0 0 6 16,0 0-81-16,0 0-19 16,0 0 4-16,180-31-14 15,-109 25 3-15,-16 5-5 16,-17-3-5-16,-9 4-28 16,-29 0-143-16,0 0-317 15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42:19.57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74 37 408 0,'0'0'175'0,"0"0"-48"0,0 0-19 16,0 0-17-16,0 0-31 16,0 0-58-16,-55-37-2 15,47 72-2-15,-1 4 2 16,9 5 1-16,0-7 0 16,9-8-1-16,24-10 8 0,-3-7-7 15,-5-12 16-15,4 0 16 16,-4 0 19-16,-4-17 18 15,-4-7-37-15,-17-2-9 16,0-2-11-16,0 4-13 16,-29 8-2-16,-13 10-40 15,4 6-165-15,13 0-187 16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42:20.04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37 581 0,'0'0'137'16,"0"0"19"-16,0 0-16 15,0 0-35-15,0 0-8 16,0 0-44-16,0 0-16 15,30-37 0-15,-30 37-27 16,0 0 2-16,0 5-12 16,0 21-1-16,0 12 0 15,0-1 1-15,0 1 0 16,0-3-1-16,8-5 7 16,30-9-6-16,8-6 0 15,4-6-3-15,17-7 1 16,-4-2-40-16,9 0-53 15,-26-5-72-15,-21-16-100 0,-25-3-282 16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42:20.36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78 181 391 0,'0'0'135'0,"0"0"5"16,0 0-18-16,0 0-35 16,0 0-31-16,0 0-29 15,-75-41-18-15,75 41-9 16,0 0 1-16,0 15-1 16,0-5 0-16,29-2 2 0,-4-5 2 15,5-3 9-15,-5 0 21 16,4-5 41-16,-12-14-17 15,-9-5-6-15,-8 0-11 16,0 0-13-16,0 0-5 16,-8 0-20-16,-17 9 0 15,-13 6-6-15,13 6-9 16,-4 3 7-16,3 0-22 16,14 22-98-16,12 10-46 15,0 2-141-15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42:20.62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22 587 0,'0'0'171'16,"0"0"-54"-16,0 0 26 15,0 0-59-15,0 0-44 16,0 0-16-16,97-12-22 16,-5 9 2-16,-4 3-4 15,5 0 3-15,-14 0-7 16,-3 0-1-16,-34 0-74 0,-4 10-70 16,-30 4-20-16,-8 5-56 15,0-1-114-15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1:58:05.74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0 230 0,'0'0'242'0,"0"0"-86"0,0 0 9 0,0 0-42 16,0 0-21-16,0 0-1 15,0-5-9-15,0 5-9 16,0 0-24-16,0 0-34 15,13 0 16-15,-13 0-27 16,0 0-13-16,0 10-2 16,0 30 7-16,9 15-6 15,-9 7 0-15,0 11 9 16,0 7-19-16,0 7 2 16,0 13-76-16,0-4-93 15,0-3-133-15,0-11-142 16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42:20.76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0 181 0,'0'0'184'0,"0"0"-44"0,0 0 8 16,0 0-29-16,0 0-64 16,0 0-44-16,0 0 21 15,134 3-8-15,-50-3-22 16,4 0-2-16,5 0-22 15,-5 0-313-15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42:21.16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128 115 442 0,'0'0'232'0,"0"0"-87"16,0 0 7-16,0 0-36 16,0 0-66-16,0 0-3 15,-72-72-38-15,55 83-2 16,5 19-7-16,-5 15 3 0,9 6-3 16,8 0 4-16,0 5-1 15,0-8-3-15,16-8 0 16,22-8 5-16,17-11-4 15,-1-10 3-15,18-11-2 16,-1 0 10-16,0-5-4 16,-4-22 38-16,-25-8 8 15,5-2-15-15,-18-9 13 16,-12-7-27-16,-17 0-6 16,0-5-2-16,-9 11-13 15,-45 11 2-15,-18 8-6 16,-11 18-8-16,-6 10 5 15,6 0-21-15,28 39-118 16,13 12-67-16,21 8-264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42:21.89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67 3 0,'0'0'170'0,"0"0"-92"16,0 0 30-1,0 0-8 1,0 0-3-16,0 0-12 16,46-16 12-1,-37 14-18 1,-9 2-14-16,0 0 4 0,0 0-17 0,0 0-11 0,0 0-12 15,0 0-22-15,0 0 3 16,0 0-10 0,0 0-1-1,8 0-1 1,-8 0-3 0,21 0 5-1,-13 0 9 1,9 0 3-1,-9 0 46 1,13-9 1 0,-12 1-29-1,-9-2 3 1,8 2-23 15,-8 5-7-15,0-2-3-1,0 5-10-15,-25 0-138 16,-4 10-129-16,4 23-196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42:21.91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399 0 395 0,'0'0'241'0,"0"0"-94"0,0 0 6 0,0 0-48 0,0 2-51 0,0 12-19 0,-21 5-29 0,-21 7 60 0,-13 4-20 0,9-2-33 0,-8 0 1 0,8 1-14 0,-9-2 0 0,21-3 0 0,5-2-58 0,12-7-150 0,17-1-205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42:22.17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14 0 694 0,'0'0'227'0,"0"0"-77"16,0 0-4-16,0 0-37 15,0 0-63-15,0 0-37 16,0 0-9-16,0 0-8 16,0 63 8-16,0-1 8 15,-8 1-6-15,8-4 7 16,0-5-8-16,0-9 2 0,0-4-1 16,0-15-1-1,25-7-1-15,21-8 4 0,0-8-1 16,17-3-2-16,0 0-1 15,-9-16-27-15,1-14-26 16,-21-5-93-16,-26-2-104 16,-8-6-168-16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42:22.52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42 80 363 0,'0'0'202'0,"0"0"-58"0,0 0-6 15,0 0-26-15,0 0-28 16,0 0-15-16,-9-80-37 16,1 80-30-16,-1 0-2 15,1 14-9-15,0 15 9 16,8-3 0-16,0-1 6 15,0-4-3-15,33-2-2 16,22-9 13-16,-1-7 35 16,1-3 9-16,-9 0 0 15,-4-5-12-15,-21-14-14 0,-4-3-4 16,-17-2-23-16,0 7-5 16,-26-2 0-16,-28 8-31 15,-1 11-60-15,9 0-62 16,21 11-101-16,12 20-89 15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42:22.86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333 9 717 0,'0'0'172'0,"0"0"-71"15,0 0 9-15,0 0-50 16,0 0-42-16,0 0-4 16,71-7-10-16,-71 29 10 15,-25 7 2-15,-21 3 5 16,-17 6 15-16,0 4-17 15,-8 6-6-15,8 0-2 16,16 1-8-16,26-9-2 16,21-10-1-16,0-4 3 15,13-5 2-15,42-1-3 16,16-7 2-16,38-5 4 0,8-1-8 16,-7 2-26-16,-14 4-115 15,-12 6-184-15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42:23.43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0 741 0,'0'0'118'0,"0"0"-52"15,0 0-11-15,0 0-37 16,0 0-18-16,0 0-8 0,29 21-117 16,-21-2-489-16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43:34.38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85 750 0,'0'0'170'0,"0"0"-28"15,0 0 2-15,0 0-44 16,0 0-48-16,0 0-18 16,0 0-29-16,0-85-3 15,0 96-4-15,17 21-8 16,-8 10 10-16,3 6 4 15,-3 1 3-15,-9-4-7 16,0-2 0-16,8-8 3 0,0-8 0 16,-8-11-3-16,9-8 0 15,-1-6 5-15,-8-2-3 16,0 0 2-16,8 0 13 16,5-5-7-16,4-19 36 15,8-8-33-15,21-8-12 16,-8-1 4-16,8 2 0 15,-12 6-5-15,-5 7 0 16,-4 13 2-16,-8 6-5 16,-4 7 3-16,3 0-13 15,10 9 12-15,3 17-9 16,5 6 5-16,-5 6-1 16,-4 5-41-16,13 0-40 0,8-3-90 15,9-5-133-15,7-11-373 16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43:34.58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0 375 340 0,'0'0'263'15,"0"0"-130"-15,0 0 33 16,0 0-52-16,0 0-48 15,0 0-28-15,46-24-37 0,17 21 4 16,30 0-5 0,-5 3-4-16,4-7 2 0,9-1-194 15,-30-6-112-15,-8-7-308 16</inkml:trace>
  <inkml:trace contextRef="#ctx0" brushRef="#br0" timeOffset="488">734 59 379 0,'0'0'207'0,"0"0"-55"0,0 0-24 16,0 0 1-16,0 0-41 15,0 0-37-15,-25-59-48 16,25 70-2-16,0 29-1 16,0 19 20-16,0 13-9 15,0 6 26-15,0 0-13 0,0-3-10 16,0-9-7-16,0-11 2 15,0-8-9-15,0-15 0 16,0-14 4-16,0-9-1 16,0-9-1-16,0 0 3 15,0 0 23-15,0-24-17 16,0-11 14-16,0-5-14 16,0-3-7-16,17-3-2 15,8 4-2-15,5-1 0 16,-5 14-4-16,12 10 0 15,-3 14 3-15,4 5-4 16,0 0-10-16,-5 18 14 0,-3 12-19 16,-22 2 0-16,-8 2 7 15,0 1-31-15,0-2 3 16,-38-7 1-16,-16 1 8 16,20-6 32-16,5-7-9 15,12-6 9-15,17-6-1 16,0 7 9-16,17-5-8 15,46 5 14-15,29-4-12 16,17-2 11-16,17 0-13 16,-9 1 0-16,-37 7-4 15,-34 5-228-15,-25 8-349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1:57:20.28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11080 572 650 0,'0'0'214'0,"0"0"-50"16,0 0-8-1,0 0-68-15,0 0-12 0,0 0-32 16,-124-125-23-16,66 125 7 15,9 0-12-15,1 15-8 16,3 21-1-16,-4 12-2 16,31 7-5-16,5 6 0 15,13 5 3-15,0-2-6 16,49-1 3-16,9-6 0 16,17-12-2-16,5-10 5 31,14-9-6-31,-6-13-2 0,-12-11-45 0,0-2-18 15,-28 0-95-15,-21 0-135 16,-18-2-370-16</inkml:trace>
  <inkml:trace contextRef="#ctx0" brushRef="#br0" timeOffset="13662">11742 766 224 0,'0'0'147'0,"0"0"-71"16,0 0-14 15,0 0-30-31,0 0-5 0,0 0 4 0,0 35-26 0,0-17 13 0,0-2 9 16,0-2-25 15,0-2 22-31,0-4-9 0,0-8 13 16,0 0 47-1,9 0-7-15,0 0 1 32,0 0-14-17,9-14-31 1,4 0 43-16,-22-1-41 15,0-1-5 1,0 2 26 0,0 2-37-1,0 3 6 1,0 4-13 0,0 1 7-16,0 3-17 0,0 1 7 0,0 0-10 0,0 0 6 0,-9 0-8 15,-13 16 12-15,13 7 0 16,9-1 1-1,0-4-9-15,0-4 8 16,0-5 0 0,18-7-2-1,-5-2 13-15,-4 0-8 0,9 0 5 16,-9-2-3-16,0-12 7 0,4-2-10 0,-13 3 2 0,0-1 10 16,0 0-7-1,0 2-7 1,0 2 0-16,0 1-8 15,0 3 5 1,-22 3-64 15,22 3-107-15,-9 0-54 0,9 0-198-1</inkml:trace>
  <inkml:trace contextRef="#ctx0" brushRef="#br0" timeOffset="13970">12231 671 461 0,'0'0'145'0,"0"0"-1"0,0 0-41 0,0 0-27 0,0 0-9 0,0 0-31 0,36-85 0 0,-14 77-15 0,-4 2-21 0,-9 0 7 0,17 6-7 0,-4 0-2 0,5 0-5 0,4 17-5 0,-4 20 12 0,4 11-1 0,-4 12-1 16,-19 4-5-1,1-1 7-15,-9-6 0 0,0-6-1 16,0-14 8-16,0-12-7 15,0-14 0-15,0-8 5 16,0-3 6-16,0 0 2 16,0-12 51-16,0-19-25 15,14-5-21 1,-5-4 8-16,17-5-11 0,-4 0-14 0,5-1 9 16,0 4-10-1,-5 8 0-15,-4 11-3 0,0 12 3 16,4 8 0-1,-4 3 0-15,8 0-15 0,5 17 11 16,9 20-9-16,-13 8 9 16,13 9-4-1,-13 5-8-15,-10-5 15 0,6-3-4 16,-6-12-6-16,-8-7 4 16,0-7 3-16,-9-8-58 15,0-3-66-15,0-2-184 16</inkml:trace>
  <inkml:trace contextRef="#ctx0" brushRef="#br0" timeOffset="-574">9392 766 714 0,'0'0'103'0,"0"0"15"16,0 0-2-16,0 0-73 16,0 0-11-16,0 0-16 15,107 0 12-15,-9 0 6 16,17 0-28-16,9 0 5 15,-8 0-5-15,-23 0-4 16,-26-10-4-16,-27 2-57 16,-40-4-128-16,0 4-44 0,-22-4-195 15</inkml:trace>
  <inkml:trace contextRef="#ctx0" brushRef="#br0" timeOffset="-358">9836 541 327 0,'0'0'204'0,"0"0"-19"32,0 0-23-32,0 0-37 0,0 0-19 0,0 0-3 0,-40-68-50 15,40 68-33 1,0 25-19-16,0 23 4 0,9 12 50 16,0 5-11-16,-9 6-7 15,14-3-3-15,-6 0-31 16,1-6 4-16,-9-6-7 15,0-4-3-15,0-4-70 16,9-11-209-16,18-15-489 0</inkml:trace>
  <inkml:trace contextRef="#ctx0" brushRef="#br0" timeOffset="21817">11063 2426 131 0,'0'0'387'0,"0"0"-249"16,0 0 9-16,0 0-34 15,0 0-27-15,0-150 3 16,0 139-25-16,0 0-16 15,0 7 11-15,0 2-35 16,0 2 12-16,0 0-21 16,0 0-10-16,-14 0-5 0,-12 11 0 15,-32 18 0-15,9 11 1 16,-9 5 8-16,14 8-9 16,4 8 0-16,9-3 7 15,13 2-9 1,9-1 2-1,9-2 0-15,0-9-4 0,9-6 9 0,40-11-5 16,0-9 0-16,-5-7 6 16,27-7-3-16,5-8-3 15,-1 0-32-15,1 0-41 16,-18-2-86-16,-18-11-63 16,-14-11-153-16</inkml:trace>
  <inkml:trace contextRef="#ctx0" brushRef="#br0" timeOffset="22250">11645 2786 555 0,'0'0'122'16,"0"0"-2"-16,0 0-34 15,0 0-10-15,0 0-50 0,0 0-13 16,0-17-13-16,0 17 8 16,-9 0-13-1,9 11 5-15,0-5 0 0,0 2 0 16,0-5 6-16,0-3-6 15,0 4 8-15,0-4-7 16,0 0 24-16,0 0 13 16,0 0 23-16,9 0-3 15,-9-7-42-15,0-1 6 16,0-2-20-16,0 0 4 16,0 4-12-16,0 6-24 15,-18 0-121-15,-4 0-71 16,13 0-178-16</inkml:trace>
  <inkml:trace contextRef="#ctx0" brushRef="#br0" timeOffset="22746">12515 1849 494 0,'0'0'246'0,"0"0"-104"0,0 0-12 15,0 0-2-15,0 0-63 0,0 0-37 16,-208-6 9-16,150 66-35 16,0 13 16-16,18 21 7 15,14 19-15-15,17 9 19 16,9 2-21-16,0-3-7 16,0-18 6-16,35-12 3 15,14-16-10-15,9-15 0 16,8-11-34-16,1-22-102 15,9-13-153-15,4-14-140 16</inkml:trace>
  <inkml:trace contextRef="#ctx0" brushRef="#br0" timeOffset="23147">12795 2500 498 0,'0'0'172'0,"0"0"-29"15,0 0-21-15,0 0-19 16,0 0-62-16,0 0-18 16,0-43-23-16,0 69-3 15,0 8 2-15,0 8 1 16,0 1 0-16,0-4 3 16,0-4 3-16,0-8-6 15,0-7 0-15,0-8 8 16,0-7-7-16,0-5 0 15,0 0-1-15,0 0 28 16,0 0-17-16,9-19 45 0,9-11-43 16,13 3-8-16,-4-4 3 15,13 0-8-15,-14 4 0 16,6 9-6-16,-15 9 10 16,14 9-6-16,-13 0 2 15,0 0-22-15,13 27 20 16,-22 3-6-16,9 0-16 15,-9 2-53-15,-1-4-91 16,6-2-85-16,-5-9-308 16</inkml:trace>
  <inkml:trace contextRef="#ctx0" brushRef="#br0" timeOffset="23304">13320 2582 235 0,'0'0'166'16,"0"0"-86"-16,0 0-14 16,0 0-27-16,0 0-25 0,0 0-14 15,173-14-5-15,-142 14-168 16</inkml:trace>
  <inkml:trace contextRef="#ctx0" brushRef="#br0" timeOffset="23545">13693 2341 356 0,'0'0'192'0,"0"0"-48"16,0 0-1-16,0 0-65 16,0 0-55-16,0 0-16 15,0 23 1-15,-18 25-8 16,9 6 28-16,-9 0-1 15,-4-6-3-15,22 0-16 16,-9-6 0-16,9-1-3 16,-9-8-5-16,1-7-24 15,8-12-219-15,0-10-367 16</inkml:trace>
  <inkml:trace contextRef="#ctx0" brushRef="#br0" timeOffset="23847">13600 2055 500 0,'0'0'199'0,"0"0"-33"15,0 0-6-15,0 0-12 16,0 0-69-16,0 0-22 0,-18-31-30 15,53 31-24 1,14 17 43-16,18 18-12 0,-1 12-16 16,1 16 18-16,0 10-36 15,-18 15 19-15,-9 6-19 16,-23-3 11-16,-17-4-15 16,0 1 4-16,-49-4-13 15,-66 2-24-15,-18-10-174 16,-27-5-324-16</inkml:trace>
  <inkml:trace contextRef="#ctx0" brushRef="#br0" timeOffset="20982">9574 2684 475 0,'0'0'286'0,"0"0"-197"15,0 0 29-15,0 0 12 16,0 0-67-16,0 0-37 16,-26-31-7-16,83 28-13 15,28-1 1-15,21 2-7 0,10-3 7 16,0-1-4-16,-23-2-3 16,-13 4-42-16,-36 4-104 15,-22 0-57-15,-22 0-10 16,0 0-87-16</inkml:trace>
  <inkml:trace contextRef="#ctx0" brushRef="#br0" timeOffset="21412">9912 2446 372 0,'0'0'188'0,"0"0"-31"0,0 0-31 0,0 0-17 16,0 0-10-16,0 0-44 47,-67-85-18-47,67 111-37 0,-9 21 0 0,1 16 14 15,-6 5-9 32,14 2 16-31,0-4-7 15,0 2-7 0,0-9-2 0,0 0-5 1,0-4-38-1,0-13-269-31</inkml:trace>
  <inkml:trace contextRef="#ctx0" brushRef="#br0" timeOffset="42478">11751 3819 627 0,'0'0'254'0,"0"0"-95"16,0 0-13-16,0 0-13 0,0 0-59 16,0 0-31-1,-57-76-12-15,39 99-30 0,-4 24 10 16,4 15 5-16,9 12-15 15,9 5 14-15,0 8-1 16,0 2-5-16,0-7 9 16,0-3-18-16,0-2 5 15,0-9-5-15,9-6 4 16,17-11-3-16,6-8-1 16,16-13-7-16,-3-9-27 15,26-20-63-15,4-1-83 16,1 0-139-16,0-22-158 15</inkml:trace>
  <inkml:trace contextRef="#ctx0" brushRef="#br0" timeOffset="42866">12200 4362 575 0,'0'0'174'0,"0"0"-6"16,0 0-9-16,0 0-53 15,0 0-1-15,0 0-25 16,0-104-35-16,0 104 8 15,0 0-23-15,0 0-19 16,0 0-5-16,0 25 3 16,-9 9-5-16,0 1 13 15,9-4-11-15,0-6 5 16,0-3-11-16,0-7 0 16,9-3 5-16,9-7-2 0,4 0 0 15,-4-5-2-15,0 0 1 16,4 0 8-16,5-8-7 15,13-12-3-15,-5-3 1 16,-4 0 6-16,-4-2-7 16,4 9 0-16,-4-3 5 15,-10 12-8-15,-3 4 3 16,-5 3-6-16,8 0 6 16,1 0-14-16,-5 10-2 15,5 16-34-15,0 3-50 16,0-1-50-16,-5-2-167 15,5-9-244-15</inkml:trace>
  <inkml:trace contextRef="#ctx0" brushRef="#br0" timeOffset="43078">12871 4341 384 0,'0'0'246'0,"0"0"-97"15,0 0-16-15,0 0-63 16,0 0-47-16,0 0-13 16,142-32-10-16,-111 32 7 15,5 0-7-15,-5 0-3 16,-5 0-13-16,6 0-194 0,-15 0-153 16</inkml:trace>
  <inkml:trace contextRef="#ctx0" brushRef="#br0" timeOffset="43364">13262 4170 441 0,'0'0'139'0,"0"0"2"16,0 0-57-16,0 0-29 16,0 0-31-16,0 0-16 15,115-43 6-15,-84 47-14 16,-13 12 1-16,0 1 9 0,4 1-2 15,-22-2 27 1,0 4 14-16,0 7 1 0,0-6 7 16,0 5-20-16,-9 2-23 15,-4-5 4-15,4-1-17 16,9-1 9-16,0-5-8 16,0 1-1-16,0-6 7 15,49-7-5-15,27-4-3 16,30 0-16-16,19-6-203 15,-10-20-260-15</inkml:trace>
  <inkml:trace contextRef="#ctx0" brushRef="#br0" timeOffset="43657">13906 3729 616 0,'0'0'268'16,"0"0"-87"-16,0 0-25 15,0 0-68-15,0 0-33 16,0 0-38-16,58 0-9 16,17 56 15-16,10 19 30 15,-5 11-17-15,-14 8 7 16,-30 2-30-16,-14 1 3 15,-22-4-9-15,0 3-4 0,-40-2-6 16,-44 2-9 0,-63-3-73-16,-35-9-144 0,-9 2-576 15</inkml:trace>
  <inkml:trace contextRef="#ctx0" brushRef="#br0" timeOffset="41729">10801 4114 639 0,'0'-32'207'0,"0"9"-56"16,-9 7-2-16,-18 1-45 16,-4 6-33-16,-5 9-29 15,-4 0-27-15,-8 0 4 0,-1 26-16 16,4 17-2-16,-13 11 15 15,18 5-13-15,14 6-1 16,4 2 2-16,22-1 1 16,0-3-3-16,0-7-2 15,31-11 0-15,18-8 4 16,8-11 0-16,-3-7-4 16,3-4 0-16,14-15-9 15,-26 0-49-15,4 0-100 16,-18-23-127-16,-13 0-185 15</inkml:trace>
  <inkml:trace contextRef="#ctx0" brushRef="#br0" timeOffset="42115">10983 4442 339 0,'0'0'291'15,"0"0"-137"-15,0 0-10 16,0 0-32-16,0 0-36 16,0 0-40-16,0-34-22 15,0 34-3-15,0 0-10 16,0 0-1-16,0 11 10 16,-9 6-10-16,0 4 11 0,9-7-11 15,0 0 0-15,0-6 6 16,0-3-2-16,0-3-2 15,0-2 2-15,0 0-3 16,0 0 18-16,0 0-4 16,18 0 16-16,-18-10 23 15,0-7-25-15,0 3 0 16,0 3-7-16,0 2-15 16,0 4 0-16,0-1-7 15,0 6-11-15,0 0-27 16,-9 0-125-16,9 0-135 15,0 0-218-15</inkml:trace>
  <inkml:trace contextRef="#ctx0" brushRef="#br0" timeOffset="41425">9383 4332 460 0,'0'0'305'0,"0"0"-209"16,0 0 17-1,0 0-13 1,0 0-20-1,0 0-15-15,-44-57-56 16,97 57-5-16,45-3 0 16,17 1-2-1,10-2 5 1,-19-2-7 15,-21 4-1-31,-27 2-13 16,-32-3-111 15,-26 0-43 0,0 1-15-15,0-3-49 0,-26-5-162-16</inkml:trace>
  <inkml:trace contextRef="#ctx0" brushRef="#br0" timeOffset="41526">9796 4131 360 0,'-17'-16'146'15,"8"6"18"-15,-4 2-7 32,4 1-58-32,0 7-22 15,0 0-28-15,-9 10-37 0,5 26 19 0,4 12-9 0,9 6 14 0,0 5-1 0,0 6-13 0,0 1-5 0,22 2-12 0,5-3-1 0,-9-3-1 0,4-12-3 0,-13-6-137 0,-1-17-248 0</inkml:trace>
  <inkml:trace contextRef="#ctx0" brushRef="#br0" timeOffset="-5024">2413 311 532 0,'0'0'141'16,"0"0"-29"-16,0 0-22 16,0 0-20-16,0 0-49 15,0 0-13-15,97 57 15 16,-70 2-7-16,13 12 27 15,-13 14 24-15,13 6-34 16,-23 14-4-16,10-1-9 16,-5 1-12-16,-4-12 6 15,-18-8-14-15,0-13 0 16,0-16 0-16,0-11 0 16,-9-11-1-16,-22-12-76 15,-5-7-167-15,-12-9-103 16</inkml:trace>
  <inkml:trace contextRef="#ctx0" brushRef="#br0" timeOffset="-5808">1329 320 628 0,'0'0'165'16,"0"0"-42"-16,0 0 12 16,0 0-43-16,0 0-57 15,0 0-35-15,-58 11-1 16,40 63 1-16,0 17 6 15,9 5-6-15,0 8 12 16,9 7-8-16,0-1 0 16,9-8 1-16,18-8-3 15,13-18 0-15,-4-14-2 16,4-16-68-16,0-15-195 16,-5-14-201-16</inkml:trace>
  <inkml:trace contextRef="#ctx0" brushRef="#br0" timeOffset="-5354">1617 1101 401 0,'0'0'95'0,"0"0"47"0,-17-144-23 0,17 104-23 0,0 9-30 16,0 7-1-16,0 11 1 15,0 1-18-15,0 10-8 0,0 2-14 16,8 0-24-1,10 0-2-15,13 14-4 0,-4 20 4 16,4 9-4-16,-13 2 8 16,-9 3-3-16,0-3-1 15,-1 1 0-15,-8-10-1 16,0-7 1-16,0-7 0 16,0-10-6-16,0-6 5 15,0-6 1 1,0 0 0-16,0-6 9 0,0-22 1 15,0-7-10-15,23-10 0 16,3-6 3-16,5 1 2 16,5 1-4-16,-14 13-1 15,5 11 2-15,-18 13-1 16,9 12-1-16,4 0-6 0,-4 12 2 16,-1 18-4-1,6 7 8-15,-6 2 0 16,1 1-3-16,-5 0 2 0,5-6-5 15,-9-3-12-15,0-6-68 16,-9 1-59 0,0-3-32-16,0-6-222 0</inkml:trace>
  <inkml:trace contextRef="#ctx0" brushRef="#br0" timeOffset="-6313">133 742 541 0,'0'0'177'16,"0"0"-83"-16,0 0-4 16,0 0 17-16,0 0-35 15,0 0-26-15,-17 0-11 16,26-3-15-16,8 0 10 16,23-5 4-16,18-6-26 15,18-4 5-15,30 0-13 16,5-3 0-16,14 1 4 15,-10 0 0-15,-17 6-5 0,-40 6 1 16,-23 5-18-16,-35 3-72 16,0 0-106-16,0 0-41 15,-44 9-76-15</inkml:trace>
  <inkml:trace contextRef="#ctx0" brushRef="#br0" timeOffset="-6115">707 651 274 0,'0'0'222'0,"0"0"-96"0,0 0 5 16,0 0-56-16,0 0-53 15,0 0-21-15,0 42 5 16,0 4 47-16,0 5 7 16,0 3-16-16,0 2 11 15,0 7-30-15,0-1-17 0,0 1-1 16,0-1-5-1,0-3 0-15,0-5-2 16,0-9-84-16,8-14-257 0</inkml:trace>
  <inkml:trace contextRef="#ctx0" brushRef="#br0" timeOffset="-2192">5594 60 347 0,'0'0'362'0,"0"0"-216"16,0 0-6-16,0 0-29 15,0 0-17-15,0 0-51 16,-31-60-23-16,13 82-12 16,-13 38-6-16,4 21 15 15,-4 19-10-15,13 11 5 16,9 2 8-16,0 6-20 0,9 0 8 15,0 3-5 1,0-12 6-16,27-14-10 0,4-16 1 16,-4-21-6-16,13-17-15 15,9-13-107 1,-14-18-102-16,23-11-152 0</inkml:trace>
  <inkml:trace contextRef="#ctx0" brushRef="#br0" timeOffset="-1288">7353 662 586 0,'0'0'238'31,"0"0"-42"-31,0 0-40 0,0 0-36 0,0 0-49 15,0 0-39-15,0-33-22 16,0 46-10-16,0 24 0 16,0 9 5-16,0 8-1 15,0 2-1-15,0 3-3 16,0 1 0 0,0-9-1-16,0-8-23 0,0-10-114 0,0-10-172 15,22-12-281-15</inkml:trace>
  <inkml:trace contextRef="#ctx0" brushRef="#br0" timeOffset="-982">7384 15 781 0,'0'0'165'0,"0"0"-17"0,0 0-32 16,0 0-56-16,0 0-28 16,0 0 10-16,276 98-1 15,-188-21-5-15,-3 4 14 16,4 11-33-16,-23-3 3 16,-21 0-5-16,-5-7-14 15,-23-2 9-15,-8-8-10 16,-9-3 0-16,-9-10 0 15,-35-5-11-15,-14-3-53 16,-22-6-86-16,14-2-109 16,8-1-535-16</inkml:trace>
  <inkml:trace contextRef="#ctx0" brushRef="#br0" timeOffset="-1730">5993 835 452 0,'0'0'144'0,"0"0"-13"16,0 0 25-16,0 0-92 16,-17-144 31-16,17 136-38 0,0 8-16 15,0 0-21-15,9 0-17 16,31 2-3-16,-5 27 0 15,5 5 4-15,-13 8-6 16,-5 9 2-16,-13 0 0 16,0-3 2-16,-9-6-2 15,0-6-1-15,0-12 1 16,0-7 0-16,0-12-2 16,0-5 5-16,0 0 1 15,0 0 40-15,0-5 44 0,0-29-47 16,9-11-22-1,22-9-10-15,-14-3 4 0,10 7-12 16,4 5 0-16,-13 10 9 16,-9 15-8-16,4 9 7 15,-13 11-9-15,9 0 0 16,0 0-2-16,9 13-9 16,0 19 11-16,13 11-3 15,-14 5 5-15,-8 0-2 16,5 3 0-16,-5-6-5 15,-9-6-19-15,0-3-107 16,0-15-126-16,0-6-221 16</inkml:trace>
  <inkml:trace contextRef="#ctx0" brushRef="#br0" timeOffset="-1516">6655 830 10 0,'0'0'647'0,"0"0"-513"16,0 0-18-16,0 0-26 16,0 0-41-16,0 0-16 15,85-9 11-15,-45 9-5 16,26 0-34-16,-8 0-4 16,-9 0-1-16,9 0-8 15,-23 0-162-15,-3 0-199 16</inkml:trace>
  <inkml:trace contextRef="#ctx0" brushRef="#br0" timeOffset="-4696">3457 920 671 0,'0'0'85'0,"0"0"-29"15,0 0 47-15,0 0-41 16,0 0-29-16,0 0-14 16,57 0 7-16,-8 0 13 15,27 0-22-15,-10-8-8 16,10 2-3-16,-9 3-2 15,-19 3-8-15,-8 0 1 16,-22 0-41-16,0 9-77 16,-18 10-53-16,0 4-75 15,-9 3-281-15</inkml:trace>
  <inkml:trace contextRef="#ctx0" brushRef="#br0" timeOffset="-4537">3523 1177 334 0,'0'0'133'0,"0"0"-20"0,0 0 1 0,0 0-51 15,0 0-44 1,249 24-10-16,-173-24-9 0,21 0-12 16,10 0-116-16,-14 0-309 15</inkml:trace>
  <inkml:trace contextRef="#ctx0" brushRef="#br0" timeOffset="-2604">4261 595 549 0,'0'0'207'0,"0"0"-115"15,0 0 1 1,0 0 7 15,0 0-32-31,0 0-37 16,-9 0-5-1,27 0-10-15,22 0-8 0,9 0 23 16,26 0-11 15,18 0 2-15,14-3-7-16,0-6-15 0,-14-2 7 0,-4 3-7 0,-31 2 0 0,-32 3-4 15,-17 3-12-15,-9 0-80 16,0 0-86 0,-18 0-48-1,-22 5-41-15</inkml:trace>
  <inkml:trace contextRef="#ctx0" brushRef="#br0" timeOffset="-2532">4701 586 189 0,'0'0'280'0,"0"0"-106"0,0 0-14 0,0 0-37 0,0 0-66 0,0 0-38 0,-18-26 9 0,18 26-10 0,0 0 0 0,27 6 19 0,-5 23 9 0,-5 5-9 0,1 5-4 0,4 12-16 0,-4 4 5 0,0 3-18 0,4 4-4 0,-13-2 2 0,-9-4 2 0,0-7-8 0,0-7-1 0,0-8-62 0,0-5-128 0,0-10-168 0</inkml:trace>
  <inkml:trace contextRef="#ctx0" brushRef="#br0" timeOffset="19841">7144 2776 144 0,'0'0'256'0,"0"0"-142"15,0 0-14-15,0 0-50 16,0 0-28-16,0 0-22 16,133-13 13-16,-93 13-13 15,-4 0 10-15,13 0-20 16,-9 6-92-16,-5-6-459 0</inkml:trace>
  <inkml:trace contextRef="#ctx0" brushRef="#br0" timeOffset="20227">7717 2543 596 0,'0'0'88'0,"0"0"20"16,0 0-4-16,0 0-39 15,0 0 9-15,0 0-39 0,-49-66-31 16,49 66 0 0,32 0 0-16,7 6-3 0,-12 19-1 15,-9 6 1-15,4 5-5 16,-4 8 4-16,-18 1 0 15,0-2-5-15,0-1 8 16,0-8-3 0,0-3 0-16,0-9 6 0,0-1-9 15,0-5 3-15,0-2 0 0,0-2-2 16,0-3 6 0,0-3-4-16,40-3 0 0,18-3-3 15,17 0-60-15,10-24-163 16,-10-5-87-16</inkml:trace>
  <inkml:trace contextRef="#ctx0" brushRef="#br0" timeOffset="20536">8015 2072 560 0,'0'0'152'16,"0"0"-31"-16,0 0 27 16,0 0-48-16,0 0-30 15,0 0-37-15,-18-59-33 16,18 73-1-16,36 31 1 16,13 18 1-16,8 20 25 15,1 4-19-15,-9 12-4 16,0 2 6-16,-14-10-6 15,-12-3-3-15,-15-12 0 16,-8-8 6 0,0-6-14-16,-22-2 7 15,-44-9-183-15,-19-5-292 0</inkml:trace>
  <inkml:trace contextRef="#ctx0" brushRef="#br0" timeOffset="18571">5154 2497 560 0,'0'0'86'16,"0"0"0"-16,0 0 30 16,0 0-46-16,0 0-19 15,0 0-11-15,-98-9-29 16,98 9 4-16,0-5-10 0,58 1-5 15,17-1 19-15,23-3-14 16,4 3-5-16,14 1 3 16,-18 4 3-16,-32 0-12 15,-17 0-35-15,-31 0-152 16,-18 0-16-16,0 4-73 16</inkml:trace>
  <inkml:trace contextRef="#ctx0" brushRef="#br0" timeOffset="18785">5563 2505 123 0,'0'0'253'0,"0"0"-137"15,0 0-11-15,0 0-21 16,0 0-12-16,0 0-44 16,-18 18-4-16,0 9 10 15,5 7-5-15,-5 12 9 16,18 2-18-16,-9 6-6 15,0 5 10-15,9-2-20 0,0 0 0 16,0-3-2-16,0-3 3 16,0-3-10-16,9-12-198 15,9-10-530-15</inkml:trace>
  <inkml:trace contextRef="#ctx0" brushRef="#br0" timeOffset="19139">6118 2067 749 0,'0'0'120'16,"0"0"-19"-16,0 0-1 15,0 0-32-15,0 0-36 16,0 0-30-16,-125 85 25 16,99-12-14-16,-5 16 2 15,13 6 18-15,0 4-26 16,-4 3 11-16,22 0-10 0,0 0-3 16,0-2-1-16,0-9-4 15,40-4 0 1,0-18 3-16,-5-14-3 0,5-14-6 15,9-17-47-15,18-12-87 16,0-12-46-16,-1 0-138 16</inkml:trace>
  <inkml:trace contextRef="#ctx0" brushRef="#br0" timeOffset="19621">6398 2864 267 0,'0'0'218'15,"0"0"-88"-15,0 0-22 16,0 0-11-16,0 0-19 16,0 0-5-16,0-126-43 15,0 123-2-15,0 0-27 16,9 3 6-16,17 0-13 16,5 0 6-16,-4 22-1 15,-5 7-9-15,-4 2 8 16,-9 3 2-16,-9 0-1 15,0-6 4-15,0-3-2 16,0-5-1-16,0-8 0 16,0-10-2-16,9-2 9 15,-9 0-7-15,0 0 16 0,9 0-8 16,4-10 53 0,5-19-26-16,0-5-27 0,13-3 16 15,-5 0-24-15,5 1 16 16,-4-1-13-16,4 6 4 15,-4 4-5-15,-1 14-2 16,-12 5 0-16,-5 8-7 16,0 0-6-16,8 17 3 15,-8 17 10-15,13 5-7 16,-22-2 3-16,9 0 4 16,0-3-14-16,-9-6 9 15,0 0-77-15,0-2-69 16,0-9-92-16,9-9-304 15</inkml:trace>
  <inkml:trace contextRef="#ctx0" brushRef="#br0" timeOffset="18014">3928 2805 294 0,'0'0'400'0,"0"0"-299"15,0 0 21-15,0 0-20 16,0 0-39-16,0 0-23 16,44-36-31-16,36 27-6 0,4-2 5 15,14 0-5-15,-5-1-3 16,-4 4 0-16,-4 2-25 15,-36 6-170-15,-23 0-106 16,-17 0-193-16</inkml:trace>
  <inkml:trace contextRef="#ctx0" brushRef="#br0" timeOffset="18200">4127 2944 450 0,'0'0'43'0,"0"0"-10"0,0 0 83 0,0 0-39 16,0 0-4-16,0 0-6 15,152 9-36-15,-64-12 0 16,6-14-31-16,21 1-2 16,-17-2-64-16,-14 4-427 15</inkml:trace>
  <inkml:trace contextRef="#ctx0" brushRef="#br0" timeOffset="16936">2688 2947 513 0,'0'0'129'16,"0"0"-31"-16,0 0-14 0,0 0-29 16,0 0-26-16,0 0-2 15,80 0 2-15,-71 0-10 16,9 0 13-16,-9 0-17 15,13 0-14-15,-4 0 10 16,-1 0-11-16,6 0 0 16,3 0 0-16,-8 0-67 15,13 3-65-15,-13 6-73 16,-9-4-238-16</inkml:trace>
  <inkml:trace contextRef="#ctx0" brushRef="#br0" timeOffset="17333">3092 2744 387 0,'0'0'193'0,"0"0"-66"15,0 0 5-15,0 0-13 0,0 0-58 0,0 0-9 0,0-21-40 0,9 21-8 0,0 3-1 0,0 17-2 0,4 10 3 0,-4 2 0 0,9 11 4 0,-18 2-6 0,9 1-2 0,0-1 0 0,4-3-3 0,-4-2-36 0,-9-6-157 0,0-6-209 0</inkml:trace>
  <inkml:trace contextRef="#ctx0" brushRef="#br0" timeOffset="17577">3110 2276 441 0,'0'0'312'0,"0"0"-194"16,0 0 8-16,0 0-29 15,0 0-25-15,0 0-51 16,0-20-4-16,0 20-2 16,0 0-10-16,0 3-7 15,22 31 4-15,-4 17-2 16,0 11 23-16,22 11-22 15,0 1 6-15,-5 8-7 16,5 1 10-16,-13-4-9 16,-18 3-1-16,4-2 0 15,-13-8-3-15,0-3 7 16,0-4-4-16,-40-5 0 0,-18-7-100 16,10-4-143-1,-19-10-257-15</inkml:trace>
  <inkml:trace contextRef="#ctx0" brushRef="#br0" timeOffset="16177">1635 2341 556 0,'0'0'176'16,"0"0"-26"-16,0 0-24 15,0 0-8-15,0 0-47 16,0 0-34-16,-84-98-36 0,75 137 3 16,-13 38-4-1,13 30 20-15,-9 17-10 0,9-2 17 16,9-3-17-16,-9-6-3 15,9-5-4-15,0-9 8 16,0-11-11 0,27-15 0-16,4-16-11 0,-4-18-32 15,13-13-154-15,-14-15-129 16,14-11-211-16</inkml:trace>
  <inkml:trace contextRef="#ctx0" brushRef="#br0" timeOffset="16656">1791 3060 308 0,'0'0'138'16,"0"0"-3"-16,0 0-29 15,0 0 2-15,0-150-19 16,0 136-31-16,0 8 2 16,0 1-16-16,17 5-35 15,14 0 1-15,5 0-10 16,4 0 0-16,-4 11 0 15,4 10-3-15,-9 6 1 16,-5 4 2-16,-8 7-2 16,-5-2-3-16,-13 1 3 15,0-6 2-15,0-3 0 0,0-8 3 16,0-9-3 0,0-1 0-16,0-8 2 0,0-2 12 15,0 0 16-15,0 0 52 16,0-20 15-16,0-17-92 15,9-11 8-15,18-4-7 16,4 2-4-16,5 2 13 16,4 5-12-16,-14 12 6 15,5 12-9-15,-22 10 7 16,9 9-9-16,4 0 2 16,5 9-10-16,-9 23 0 15,4 4 10-15,-4 3 0 16,-10 1-1-16,-8-1 6 15,0 1-6-15,9-6 1 0,-9 3-8 16,0-9-31-16,0-2-116 16,0-10-134-16,-9-7-420 15</inkml:trace>
  <inkml:trace contextRef="#ctx0" brushRef="#br0" timeOffset="15631">622 2676 671 0,'0'0'188'16,"0"0"-52"-16,0 0-3 15,0 0-26-15,0 0-63 16,0 0-5-16,0 0-27 15,-18-18-8-15,27 18 11 16,18 0-12-16,22-2-3 0,17-8 28 16,32-1-28-16,4-8 12 15,-13-1-12-15,-13 3 8 16,-19 3-6-16,-39 8-2 16,-9 6-2-16,-9 0-13 15,0 0-100-15,-18 0-33 16,-8 3-99-16,-23 17-97 15</inkml:trace>
  <inkml:trace contextRef="#ctx0" brushRef="#br0" timeOffset="15860">995 2593 395 0,'0'0'200'0,"0"0"-34"15,0 0-37 1,0 0-11-16,0 0-35 0,0 0-9 15,0-48-48-15,0 48-12 16,0 17 1 0,-9 20-15-16,1 14 39 0,8 6-15 15,-14 5-17-15,14 5 15 16,0 5-22 0,0-2 0-16,0-1 1 0,0-10 2 15,0-9-6-15,0-7-42 16,22-11-116-16,-4-10-111 15,0-5-176-15</inkml:trace>
  <inkml:trace contextRef="#ctx0" brushRef="#br0" timeOffset="38211">4203 4246 715 0,'0'0'87'15,"0"0"-19"-15,0 0 35 16,0 0-49-16,0 0-47 16,0 0 1-16,182-8-8 15,-106 8 9-15,13 0-9 0,-23 0 0 16,1 0-19-16,-40 0-174 16,-27 0-110-16</inkml:trace>
  <inkml:trace contextRef="#ctx0" brushRef="#br0" timeOffset="38367">4221 4402 312 0,'0'0'120'15,"0"0"-13"-15,0 0-49 16,0 0 1-16,0 0 29 16,0 0-51-16,89 46-17 15,-40-46-1-15,17 0-13 16,1 0-3-16,8 0-3 15,1-14-163-15,-18-1-408 0</inkml:trace>
  <inkml:trace contextRef="#ctx0" brushRef="#br0" timeOffset="39948">7162 4374 383 0,'0'0'356'16,"0"0"-221"-16,0 0-15 15,0 0-38-15,0 0-51 0,0 0-24 16,89-12 11-16,-54 12-10 16,14 0-3-16,0 0-10 15,-22 0-41-15,13 0-224 16,-23 0-217-16</inkml:trace>
  <inkml:trace contextRef="#ctx0" brushRef="#br0" timeOffset="40394">7624 4150 245 0,'0'0'379'0,"0"0"-256"16,0 0 11-16,0 0-45 0,0 0-24 16,0 0-36-1,0-45-29-15,18 45 9 0,8 22-6 16,-3 4 2-16,-14 3 12 15,8-1-15-15,-17-3 3 16,0-2-5-16,0-3 7 16,0-6-13-16,0 0 6 15,0-3 0-15,0-2-1 16,0 2 7-16,-9-2-2 16,1-3-2-16,8-4 3 15,0 1 0-15,0 2-5 16,0-2 1-16,0 0 10 15,0 0-10-15,17 3 6 0,5 0-6 16,-4 2 2-16,9 3 0 16,-18 1-3-16,22 2 0 15,-13 0-1-15,-9 6 6 16,13 0-5-16,-13 2 8 16,-9 1-6-16,0-1 16 15,0-2-13-15,-9-4-4 16,-22-3 11-16,-5-8-11 15,-13-2-2-15,9-3-13 16,-17 0-117-16,21 0-119 16,14 0-375-16</inkml:trace>
  <inkml:trace contextRef="#ctx0" brushRef="#br0" timeOffset="40667">8055 3839 825 0,'0'0'132'0,"0"0"36"15,0 0-41-15,0 0-49 16,0 0-57-16,0 0-20 16,102 59 32-16,-44 1-2 15,-9 9-14-15,0 6 10 16,-1 10-18-16,-21-2 3 15,-18-1-10-15,13-4 2 0,-22-1-5 16,0 1 1-16,0-3-24 16,-40-2-44-16,-18-7-95 15,-17-10-274-15</inkml:trace>
  <inkml:trace contextRef="#ctx0" brushRef="#br0" timeOffset="39320">6140 3791 306 0,'0'0'469'0,"0"0"-352"15,0 0 31-15,0 0-22 16,0 0-39-16,0 0-23 16,-80-6-23-16,62 54-19 15,9 14 22-15,1 17-21 16,-15 10-2-16,14 1-3 15,9 2-16-15,0-4 7 16,0-5-9-16,0-6 0 16,9-7 0-16,22-13 1 15,-4-9-2-15,13-14-41 16,0-13-78-16,27-17-63 0,-1-4-127 16,1-4-444-1</inkml:trace>
  <inkml:trace contextRef="#ctx0" brushRef="#br0" timeOffset="39745">6500 4263 44 0,'0'0'686'0,"0"0"-535"16,0 0 7-16,0 0-15 15,0 0-61-15,0 0-21 16,-18-53-33-16,18 81-28 0,0 9 25 15,0 3-14 1,0-3-11-16,0 2 11 0,0-2-10 16,0-6 3-16,0-5-4 15,9-11 2-15,0-3 0 16,-9-6-2-16,22-3 0 16,-4-3-2-16,0 0 6 15,22 0-4-15,-14-25 5 16,14 0 1-16,-9-7-4 15,-4 4-2-15,4 3 0 16,-4 1-2-16,-9 10 3 16,-10 9-1-16,6 5 0 15,4 0-11-15,-10 0 10 16,1 22-2-16,0 1-7 16,5 5 6-16,-14 1-36 0,8 1-56 15,-8 2-109-15,18-7-192 16</inkml:trace>
  <inkml:trace contextRef="#ctx0" brushRef="#br0" timeOffset="38737">5074 4215 607 0,'0'0'75'16,"0"0"48"-16,0 0 14 15,0 0-83-15,0 0-54 16,0 0 19-16,106-5-14 16,-30 5 15-16,-1-3-12 15,5-3-3-15,5 1 6 16,-18-1-9-16,-1 0 2 16,-17 0-4-16,-31 4-5 15,-5 2-70-15,-13 0-137 16,-13 0-87-16</inkml:trace>
  <inkml:trace contextRef="#ctx0" brushRef="#br0" timeOffset="38937">5380 4223 233 0,'0'0'246'0,"0"0"-142"15,0 0-16-15,0 0-9 16,0 0-33-16,0 0 21 15,0 57 2-15,0-26-3 16,0 4-25-16,-9 2-2 16,9 2-23-16,0 1-11 15,-8 2-2-15,8-2-3 16,0-3 0-16,0-4-73 16,0-4-245-16</inkml:trace>
  <inkml:trace contextRef="#ctx0" brushRef="#br0" timeOffset="36179">613 4329 229 0,'0'0'501'0,"0"0"-374"15,0 0 36-15,0 0-35 16,0 0-54-16,0 0-37 16,0 0-35-16,0 0 15 15,182-84-14-15,-97 72 3 16,-1-3 7-16,5 1-11 15,4 0 0-15,-4-3 5 16,18 3-6-16,-23-3 5 16,-8 2-6-16,-27 3 2 15,-23 5-3-15,-26 7 1 16,0 0-15-16,0 0-41 16,-17 0-64-16,-32 0 43 0,-9 0-65 15,22 0-9 1,5 0 51-16,14 0 62 0,8 0 38 15,-9 0 4-15,-4 0 11 16,4 0 68-16,-13-6 19 16,22-2-6-16,-9-1 14 15,0 4-39-15,9 2 0 16,9 0-6-16,0 3-43 16,-13 3-16-16,13 34-1 15,-27 19-5-15,19 12 27 16,-15 3-3-16,15-3-9 15,8 0-5-15,0-9-5 0,0-2-2 16,0-6-3-16,0-8-1 16,0-10-2-16,0-8-42 15,0-7-82-15,8-10-145 16,15-5-186-16</inkml:trace>
  <inkml:trace contextRef="#ctx0" brushRef="#br0" timeOffset="36530">1848 3977 574 0,'0'0'165'0,"0"0"-40"15,0 0 26-15,0 0-21 16,0 0-38-16,0 0-36 15,-49-117-13-15,41 117-13 16,8 0-23-16,0 7-7 16,-9 42-1-16,-14 18 1 15,6 22 15-15,-1 7-11 16,18 2 10-16,-9 1-7 16,9-11-7-16,0 0 6 15,0-12-5-15,0-5-1 16,18-9 0-16,0-19-4 0,13-12-4 15,-22-13-42 1,8-14-64-16,14-4-20 0,5 0-45 16,4-25-19-16,-4-12-88 15</inkml:trace>
  <inkml:trace contextRef="#ctx0" brushRef="#br0" timeOffset="36963">2079 4485 154 0,'0'0'230'15,"0"0"-136"-15,0 0 21 16,0 0 9-16,0 0-29 16,0 0-33-16,9-81-3 15,0 81-20-15,9 0-27 0,0 0-12 16,13 24 0 0,-13 7 3-16,4 6-1 0,-13 2-2 15,-9 3 0-15,0-2-2 16,0-6 2-16,0-5 3 15,0-9-1-15,0-7 2 16,0-8-4-16,0-5 0 16,0 0 11-16,0 0 9 15,0-5 52-15,0-17-37 16,0-14-21-16,26-7 4 16,14-2-16-16,-4-4-1 15,4 6 2-15,0 4 1 16,-14 11-4-16,-8 11 0 15,-4 12 0-15,-6 5-4 0,10 0-6 16,-9 13 2-16,13 18 6 16,-13 4-1-16,-9-2 0 15,9-1 3-15,0-1-8 16,-9-7-1-16,9-6-63 16,0-1-53-16,0-6-62 15,-9-5-119-15</inkml:trace>
  <inkml:trace contextRef="#ctx0" brushRef="#br0" timeOffset="37421">2670 4498 162 0,'0'0'174'0,"0"0"-60"0,0 0 4 16,0 0-19-16,0 0-24 16,18-23-20-1,-5 21-27 1,5 2-14-16,22 0-14 16,-13 0 5 15,22 0-3-16,-14 0 0-15,5 0 0 0,0 0-2 0,-13 0-17 0,13 0-119 16,9 0-146 0</inkml:trace>
  <inkml:trace contextRef="#ctx0" brushRef="#br0" timeOffset="37529">3141 4329 359 0,'0'0'162'0,"0"0"-42"0,0 0 14 0,-22-49-26 0,22 41-53 0,0 2-11 0,0 0-36 0,0 6-5 0,22 0-1 0,5 0 4 0,4 0-6 0,-4 0 0 0,-5 23 0 0,-4 5-3 0,-10 7 3 0,-8 2 0 0,0 2 7 0,0-2-4 0,0 0 1 0,-8-6-1 0,-1 0 0 0,0-8-1 0,9-6-2 0,0-3 1 0,0-6 0 0,0 2 2 0,0-9-3 0,26-1 2 0,23 0 3 16,18-5-10-16,17-27-51 16,14-7-147-16,-5-4-104 15</inkml:trace>
  <inkml:trace contextRef="#ctx0" brushRef="#br0" timeOffset="37866">3679 3926 441 0,'0'0'149'0,"0"0"-24"16,0 0-4-16,0 0-37 15,0 0-11-15,0 0-33 16,0 0-16-16,0 0-12 15,0 0-9-15,0 0 37 16,0 0-7-16,53 164-15 16,-31-98 9-16,-4 1-12 15,0-2 11-15,-18 1-1 16,0-4-20-16,0-5 13 0,0 0-12 31,0-6-5-31,0-1 4 0,-18-4-4 0,-22-10-2 16,13 1-15-16,-13-11-171 15,5-1-222-15</inkml:trace>
  <inkml:trace contextRef="#ctx0" brushRef="#br0" timeOffset="93194">467 3502 601 0,'0'0'107'16,"0"0"-40"-16,0 0 28 16,0 0 10-16,0 0 3 15,0 0-64-15,0 0-10 0,355-65 13 16,-97 3-9-16,39-15 17 16,28-5-44-16,-19 0-2 15,1 0 8-15,-36 5-9 16,-31 7-5-16,-40 7-3 15,-27 7 8-15,-40 14-9 16,-26 13 1-16,-32 15-15 31,-35 8-51 32,-22 6-92-63,-18 0-100 0,0 4-100 15</inkml:trace>
  <inkml:trace contextRef="#ctx0" brushRef="#br0" timeOffset="93570">4376 1359 479 0,'0'0'93'0,"0"0"-27"16,0 0 99 0,0 0-52-16,0 0-13 0,400-167-21 15,-111 76-44-15,49-8 10 16,35-3-26-16,9-6-6 16,9 9 10-16,4 7-15 15,-62 10-4-15,-53 15-4 16,-80 17 5-16,-66 13-9 0,-68 17 4 15,-35 9 0 1,-31 5 0-16,0 4 4 0,0 2-8 16,0 0-17-16,0 0-127 15,-31 0-87-15,-18 2-203 16</inkml:trace>
  <inkml:trace contextRef="#ctx0" brushRef="#br0" timeOffset="95260">4949 3687 695 0,'0'0'110'16,"0"0"-18"-16,0 0 37 15,0 0-46-15,374-126 0 16,-126 47-44-16,59-13 12 16,48-11-30-16,50-8-6 15,3-2 14-15,14 3-26 0,-17 5 0 16,-54 9-3 0,-62 8 9-16,-58 20-12 0,-80 15 3 15,-63 21-10-15,-61 13-7 16,-27 14-72-16,-9 5-60 15,-75 0-135-15,-63 18-225 16</inkml:trace>
  <inkml:trace contextRef="#ctx0" brushRef="#br0" timeOffset="95676">125 4867 487 0,'0'0'141'15,"0"0"-66"-15,0 0 41 16,0 0-10-16,0 0 0 0,0 0-40 16,-125-40-19-16,227-16-17 15,80-19-21-15,81-15 40 16,79-6-13-16,40-3-27 15,40-3 14-15,0 14-23 16,-40 14 1-16,-53 24-9 16,-72 18 2-16,-83 18-86 15,-59 14-105-15,-61 0-82 16,-23 6-152-16</inkml:trace>
  <inkml:trace contextRef="#ctx0" brushRef="#br0" timeOffset="96180">4825 4793 757 0,'0'0'178'16,"0"0"-123"-16,0 0 50 16,213-162-48-16,36 78 16 15,93-13-10-15,62-1-48 16,45 1 17-16,13 1-31 15,-62 9 0-15,-27 10 1 0,-66 14 1 16,-94 16-3-16,-71 12 0 16,-75 18-45-16,-49 14-69 15,-18 3-159-15,-76 3-148 16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43:39.593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0 280 388 0,'0'0'87'15,"0"0"-26"1,0 0 31 0,0 0-16 15,0 0 0-16,0 0-50-15,-38 8-16 0,139-5 5 16,62-3 11-16,72 0 15 0,55 0 23 0,54-21-28 0,34-7-8 16,20-3-13-16,-8-5-13 15,-37 2 3 251,-26 8-5-266,-37 4 0 0,-30 6 7 0,-34 8-2 0,-7 0-1 0,-31 3-1 0,-24-1 2 0,-21 3-2 0,-5 1-3 0,-20-1 0 0,-39 3 12 0,-16 0-8 0,-17 0 10 0,-37 0 3 0,-1-2-16 0,-8 2 11 0,0 0-9 0,0 0 2 0,0-6 23 0,-33 4-10 0,-51 2 18 0,-51 0-33 0,-45 0-3 0,-55 10 0 0,-54 17-4 0,-56 2 6 0,-28 3-12 0,-13 1 3 0,25-1 7 0,25-2-1 0,47 1 5 0,25 1-8 0,37-2 4 0,38-1-15 0,17-2 13 0,9 0-12 0,11-1 12 0,6-2-1 0,11 0-6 16,26-5 8-16,38-5 0 15,33-7 1-15,13 0-1 0,25-3 1 16,-8-1-2-16,8 0-2 15,0-3-3-15,0 0 7 16,0 0 0-16,25 0-15 16,84 0 15-16,80 0 0 15,92-14 0-15,109-15 2 16,59-3 7-16,34-3-7 16,3 5-2-16,-49 4 1 15,-60 2-9-15,-87 8 8 16,-64-1 0-16,-54 4 2 15,-46 2 4-15,-25 6-6 16,-30 0 0-16,-16 2 3 0,-9 3-5 16,-12 0 2-16,-22 0 0 15,-3 0-4-15,-9 0-3 16,0 0 6-16,-63 0-23 16,-67 16 2-16,-68 8 13 15,-45 0-7-15,-55-2-19 16,-21-1 18-16,-16-2 0 15,11-1 16-15,-20 4-2 16,-8 0 6-16,-1 2 5 16,18 0-8-16,37-3 0 15,46 0-7-15,51 3 15 16,45-7-8-16,60-7 0 0,41-2 4 16,55-2-9-16,34-1 6 15,96 0-1-15,84-1 14 16,97-4-10-16,87 0 8 15,72 0 3-15,25-17-9 16,-4-7 10-16,-59-3-15 16,-62 0 1-16,-68 1 9 15,-59 2-10-15,-46 2 13 16,-33 6 2-16,-30 3-14 16,-33 5 14-16,-21 8-16 15,-34 0 0-15,-17 0-3 16,-29 0 0-16,0 0-2 15,-54 0-1-15,-85 4-12 0,-75 18 6 16,-75-1 12 0,-55 3 0-16,-55 2-3 0,-37-2 5 15,-13 4-2-15,-21 3 4 16,33 5-3-16,47 2 6 16,84-1-7-16,108-5-2 15,98-11 0-15,83-2-5 16,34-5 7-16,92-4 16 15,63-7-14-15,63-3 15 16,71 0-16-16,47-27 0 16,28-2 4-16,-3 2-1 15,-25 3-4-15,-18 0 0 16,-28 0 2-16,-35 5 4 16,-45 3-6-16,-55 3 0 15,-38 6 3-15,-42 6-1 0,-37 1-2 16,-38 0 0-16,-17 0-5 15,0 0 2-15,-88 0-21 16,-105 18-21-16,-88 12-2 16,-72-3-56-16,-33-1 60 15,-21-2 32 1,0 0 11-16,25 0 4 0,21 6-4 16,63-4 5-16,72 1-10 15,92-5 10-15,79-9 0 16,55-2-5-16,8-3 10 15,89-3-4-15,67-5 9 16,117 0 21-16,80-18 48 0,92-15-46 16,17 1-23-16,-26 3-8 15,-53-1-7-15,-68 1 9 16,-34 5-6-16,-37 2-2 16,-42 4 15-16,-47 10-16 15,-53 6 0-15,-64 2 0 16,-38 0-3-16,-8 0 0 15,-92 0-16-15,-80 18-47 16,-80 9 59-16,-84 2-56 16,-54 0 42-16,-17-1 13 15,-17 0 16-15,1 5-7 16,-14 2-1-16,22 2 0 0,8 6 16 16,0 5-12-16,54 3 10 15,72-11 6-15,109-16-2 16,118-8 20-16,91-8-18 15,135-6-17-15,118-2 31 16,142 0-22-16,101-18 20 16,84-19 15-16,-13-7-37 15,-67 5 1-15,-105 4-11 16,-125 2 5-16,-89 7 7 16,-55 4 8-16,-45 7 5 15,-17 4-5-15,-38 6-18 16,-38 2 7-16,-17 0-9 15,-8 3 4-15,-25 0-12 0,-101 0-8 16,-92 0 10 0,-109 0-4-16,-68 0-26 0,-58 3 27 15,-17 16-3-15,0 2 12 16,34 6 5-16,66 2-5 16,81-2 0-16,88-6-1 15,83-2 7-15,55-6-6 16,38-2 0-16,25-3 2 15,0-5-11-15,0-1 9 16,17 1-9-16,62 0 7 16,68-3 4-16,97 0 8 15,83-11-6-15,80-19-2 0,34 2-2 16,-13 0 0-16,-51 1 0 16,-66 6 2-16,-106 4 4 15,-58 5-6 1,-59 4 0-16,-42 3 5 0,-20 5-5 15,-26-3 0-15,0 0 0 16,-42 0-2-16,-105 1-16 16,-71 2 16-16,-72 0 2 15,-50 0 0-15,-4 0-5 16,34 11 5-16,58 4 0 16,71-1-3-16,81-4 7 15,54-7-4-15,46 0 0 16,46 0-3-16,101-3 3 15,88 0 6-15,88 0-3 16,50-27 2-16,5 3 1 16,-34 0-6-16,-55 3 0 0,-62-1 4 15,-55 3 9-15,-55 0-4 16,-16 3 9-16,-30 6 13 16,-8-1-27-16,-8 3 8 15,-30 6-2-15,-12-4-9 16,-13 3 16-16,0-2-17 15,-76-1-3-15,-67 2 3 16,-58 1-13-16,-51 3 13 16,9 0-5-16,25 0-42 15,54 0-29-15,68 5-68 16,33 19-140-16,17 4-445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43:41.80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82 381 0,'0'0'147'0,"0"0"-24"0,0 0-22 0,0 0-8 0,0 0-18 0,0 0-18 47,0 0 6-47,0-35-28 15,0 35-8-15,0 0-2 0,0 0-22 0,0 0-3 0,0 0 0 0,0 0-10 32,0 0 5-32,0 0 7 15,21 0-2-15,4 9 5 16,-4-7 1 0,4-2 0-16,1 0 7 0,-5 0-11 15,-5 0 35 16,1-16 9-15,-17 0-9-16,0 5-16 0,0 1-21 0,-8 10-2 16,-38 0-92-1,4 3-170 17,-4 31-199-17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43:41.89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390 0 671 0,'0'0'177'0,"0"0"-128"0,0 0 23 0,0 0-25 0,0 0-46 16,0 21 44-16,-8 11 16 16,-21 8-27-16,-5 6-7 0,-20-3-26 15,7 1 10-15,-7 2-11 16,-9-8-6-16,8-3-113 15,9-6-316-15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43:42.23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0 839 0,'0'0'133'0,"0"0"-24"0,0 0 20 16,0 0-77-16,0 0-36 15,0 0-16-15,0 0-19 16,8 49 19-16,-8 2 3 15,0 2 0-15,0 1 1 16,0-4-4-16,0-7 0 16,17-5 4-16,12-12-4 15,17-10-31-15,-4-8-67 0,13-8-79 16,-17 0-52 0,-13-3-230-16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43:42.57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48 88 403 0,'0'0'207'0,"0"0"-78"0,0 0-16 16,0 0-30-16,0 0-33 0,0 0-41 15,-46-64-9 1,46 64-8-16,0 19 1 0,0 4 12 16,25 1-5-16,4-4 0 15,5-5 0-15,4-4 7 16,-1-9-5-16,-12-2 21 16,5 0 58-16,-13 0-2 15,-9-13-11-15,0-8-22 16,-8-1-24-16,0-5 9 15,-8 6-31-15,-30 3-4 16,13 4 3-16,-13 12-21 16,22 2 13-16,7 0-47 15,1 31-81-15,8 15-41 16,0 2-168-16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43:42.83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0 972 458 0,'0'0'264'15,"0"0"-176"-15,0 0 1 16,0 0 3-16,0 0-48 15,0 0-25-15,281-22 2 0,-163 17-21 16,-1 0 8-16,-29 3-8 16,-25 2-12-16,-25 0-82 15,-29 0-158-15,-9 0-133 16</inkml:trace>
  <inkml:trace contextRef="#ctx0" brushRef="#br0" timeOffset="206">315 780 466 0,'0'0'141'0,"0"0"13"15,0 0-23-15,0 0-55 0,0 0-31 16,0 0-45 0,-71 0 0-16,62 42 3 0,1 9 1 15,-5 3 11-15,13-4-15 16,0 1 3-16,0-3 4 15,21-2-7-15,4-3-1 16,13-6-307-16</inkml:trace>
  <inkml:trace contextRef="#ctx0" brushRef="#br0" timeOffset="460">911 883 548 0,'0'0'174'0,"0"0"-117"0,0 0 15 16,0 0 17-16,247-21-36 16,-159 19-39-16,5-1 0 15,-14 1-14-15,-7 2-4 16,-34 0-34-16,-30 0-201 15,-8 0-289-15</inkml:trace>
  <inkml:trace contextRef="#ctx0" brushRef="#br0" timeOffset="619">1121 750 496 0,'0'0'161'0,"0"0"-97"16,0 0-56-16,0 0 9 15,0 0 18-15,0 0-24 16,-9 188 6-16,9-138-6 16,0-2-10-16,17-2-1 15,12-9-89-15,-12-10-602 16</inkml:trace>
  <inkml:trace contextRef="#ctx0" brushRef="#br0" timeOffset="904">1536 0 663 0,'0'0'179'0,"0"0"-31"0,0 0 2 15,0 0-4-15,0 0-117 16,0 0-29-16,-17-23 0 15,88 104 16-15,13 20 32 16,4 17-9-16,-8 11-9 16,-4 7 1-16,-30 8-28 15,-29-2 4-15,-17-3-7 0,0 0 0 16,-46 2-5 0,-47 1-86-16,-24-6-190 0,-34-13-579 15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43:44.83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378 170 796 0,'0'0'166'16,"0"0"-29"-16,0 0-11 15,0 0-58-15,34-136-8 16,-34 122-29-16,-9 4-24 15,-28 2-3-15,-14 8-4 16,-3 0-6-16,-9 0 3 16,-4 8-1-16,12 13 4 15,22 6-1-15,3 2-6 0,22 6 6 16,8 5-10 0,8 1-15-16,38 1 22 0,9 1-13 15,16-3-2-15,-8-6 10 16,-17-1-7-1,-8-7 13-15,-13-2 3 16,-4-2-9-16,-21-6 7 16,0 4-16-16,0-3-7 15,-29 2 14-15,-17 0-16 0,4-3 16 16,-4-4-4-16,-1-2 4 16,31-6 11-16,-5-1-19 15,12 0 3-15,9-3 11 16,0 0-1-16,0 0 3 15,0 0-6-15,0 0-14 16,9 8 8-16,12 11-9 16,-5 10 12-16,-7 14 10 0,-9 10-8 15,0 9 10 1,0 5 0-16,-9-4 3 0,-7 2 7 16,-14-12-1-16,22-1 9 15,8-7 9-15,0-7-11 16,0-7 13-16,29-1-8 15,13-9-9 1,13-5 16-16,8-8-20 0,12-5 6 16,5-3 1-16,0 0-13 15,-5-13-4-15,-3-6-26 16,-26 3-180-16,-13-3-214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43:45.46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298 241 603 0,'0'0'281'0,"0"0"-143"0,-30-139-12 15,5 102-39-15,-13 7-4 16,5 12-50-16,3 9-21 16,14 4-7-16,-1 5-5 15,-4 0-8-15,13 15 6 16,-9 26 1-16,-4 13-7 15,4 15 8-15,17 6-1 16,0 0-3-16,0-1-27 16,46-9 0-16,9-6-9 15,-1-8-6-15,1-8 22 0,-13-12 4 16,-5-7 17-16,-7-7-6 16,-22-6 12-16,-8-4-7 15,0-4 3-15,-8 0-26 16,-47-3 22-16,-20 2 5 15,-5-2 0-15,9 0-3 16,25 0-59-16,29-2-46 16,17-11 23-16,25-8-33 47,59-10-86-16,21-9-109-31</inkml:trace>
  <inkml:trace contextRef="#ctx0" brushRef="#br0" timeOffset="682">659 359 404 0,'0'0'168'0,"0"0"-4"16,0 0 3-1,0 0-56-15,0 0-21 0,0 0-24 0,0-59-32 0,0 59-11 0,0 8-23 0,-17 23 0 0,8 12 4 16,9 11-3-16,0 0 2 16,0-3-3-16,26-3 6 0,11-11-3 15,5-15-3 1,13-11 1 0,-9-11 10-16,9 0-9 0,-9-17 4 0,0-15 7 0,-13-13-12 0,5-3 18 0,-21-6 18 0,4-8-2 0,-13 4-1 0,-8 1-19 15,0 9-6 126,0 16 14-141,0 13-11 0,0 14 4 0,0 5-16 0,0 0-14 0,0 14 0 0,0 23 0 0,0 14 14 0,0 3 0 0,0-1 8 0,26-5-8 0,3-5 0 0,13-11 0 0,-4-11 0 0,-1-7 1 0,-11-14-1 0,11 0 8 0,-12 0-6 0,5-19 9 0,-5-13-10 0,4-3 5 0,-3-5 0 15,-10 3-6-15,5-1 0 0,-4 5 4 16,-8 12 1 0,-9 11-5-16,0 10 0 0,0 0-11 15,0 19 0-15,8 23-13 16,13 14 24-16,4 1 0 16,-8-12-6-16,12-7-14 15,-4-14-14-15,5-11-1 16,-13-5 27-16,-9-8 0 15,13 0 8-15,-4-3 10 16,-1-21-8-16,-7-5 7 16,12-3 7-16,-4-6-3 15,-1 3 13-15,5 7-19 16,-12 6 3-16,8 6 8 0,-17 10-16 16,8 4 6-16,0 2-8 15,5 0-10-15,12 0 6 16,-8 0-2-16,12 8 4 15,-4 5-3-15,-4-3 4 16,-4 5 1-16,8-8 0 16,-16-1 1-16,12-4 3 15,-4-2-3-15,-1 0 0 16,22 0 4-16,0-8 3 16,4-7-8-16,4-5 0 15,-8 4-14-15,8 6-31 16,-4 5-76-16,-4-1-63 15,8 3-43-15,0-4-118 16</inkml:trace>
  <inkml:trace contextRef="#ctx0" brushRef="#br0" timeOffset="953">2513 163 400 0,'0'0'169'0,"0"0"-38"16,0 0-42-16,0 0-44 15,0 0 5-15,298-32-6 16,-164 22-29-16,13 2 1 16,8 2-15-16,-3 6 1 0,-27 0-2 15,-24 0 0-15,-46 6-10 16,-39 10-51-16,-16 0-93 15,0 2-80-15,-33 1-191 16</inkml:trace>
  <inkml:trace contextRef="#ctx0" brushRef="#br0" timeOffset="1079">3246 284 319 0,'0'0'143'0,"0"0"-30"16,0 0-6-16,0 0-4 15,-201 43-61-15,201-35-25 16,0-5-17-16,46 2 3 15,34-3 13-15,37-2-4 0,30 0-12 16,4 0-73 0,21 0-229-16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43:50.66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0 106 448 0,'0'0'155'16,"0"0"-36"-16,0 0-6 16,0 0-35-16,0 0-55 15,0 0-16-15,298-105-3 16,-198 104-8-16,10 1-26 15,-39 0-255-15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43:46.98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260 125 817 0,'0'0'146'0,"0"0"-21"15,0 0-2-15,0 0-44 16,0 0-35-16,0 0-7 15,-134-125-36-15,109 125 4 16,-5 10-5-16,-3 18-1 16,12 17-3-16,12 10 5 15,9 7-1-15,0 10 0 16,38 3 4-16,4-5-8 16,4-4 4-16,0-4-12 15,0-11 6-15,-12-6-10 16,-5-4 9-16,-3-15 3 15,-18-2 1-15,4-8 0 16,-12-5 3-16,0-4-6 0,0 2 3 16,-29-4-10-16,-17-2 13 15,-9-3-16-15,5 0-73 16,12 0-41-16,9 0-54 16,29-8-31-16,0-14-41 15</inkml:trace>
  <inkml:trace contextRef="#ctx0" brushRef="#br0" timeOffset="3471">680 569 449 0,'0'0'148'0,"0"0"-35"0,0 0 4 0,16-152-51 0,-16 130 19 0,0 9-23 0,0 4-37 15,0 7 23-15,0 0-19 16,-8 2-21-16,8 0-3 16,-8 0-5-16,-5 13-1 15,-4 24-6-15,0 20 13 0,9 9-6 16,-5 1 0-16,13 0 2 16,0-9 0-1,21-9-1-15,26-15-1 0,-5-12 6 16,4-12-2-16,0-10-1 15,8 0 7-15,9-34-7 16,-17-9 9-16,-4-8-10 16,-12-8-2-16,-5 4 4 15,-4-7 2-15,-21 8-2 16,8 9 10-16,-8 10-12 16,0 19 15-16,0 8-16 15,0 8 0-15,0 0-1 16,0 11-30-16,0 29 30 0,0 8 0 15,0 5 3 1,0-2-3-16,0-9 0 0,9-6 0 16,8-12-3-16,4-6 6 15,-13-7-3-15,9-9 0 16,-1-2 0-16,14-5 0 16,-5-27 0-16,13-8 0 15,-13-8 4-15,13 3 1 16,-22-1-5-16,5 6 0 15,-4 11 3-15,-8 10-3 16,-9 14 0-16,0 5 0 16,0 0-2-16,8 12-19 15,0 27 18-15,5 6 0 16,12 8 6-16,-16-9-7 0,20-5 4 16,-12-6 0-16,0-6-3 15,4-12 8-15,-13-7-5 16,0-3 0-16,-8-5 3 15,9 0 6-15,20-20-9 16,-4-18 1-16,5-10-1 16,3-3 4-16,-3 0-4 15,-5 5 0-15,4 12 6 16,-21 12-12-16,1 17 6 16,-9 5 0-16,8 0-4 15,1 16-17-15,7 19 21 16,14 8-1-16,-5 2 2 15,-4-10-7-15,-4-6 6 0,-9-12 0 16,1-7-6-16,3-7 6 16,-12-3 0-16,9 0 3 15,-1 0-1-15,9-32 8 16,12-5-10-16,-4-9 0 16,5-8-1-16,3 9 5 15,5 2-4-15,-21 19 0 16,0 8 2-16,-5 16-9 15,5 0 5-15,0 11-10 16,20 23 7-16,-11 9 1 16,11 3 4-16,10 4 0 15,-6-4-119-15,27-6-84 16,-5-5-160-16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1:59:16.79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39 381 0,'0'0'469'0,"0"0"-341"16,0 0-1-16,0 0-45 15,227-39-70-15,-121 39 1 16,10 0-13-16,-1 0-6 15,-8 0-12-15,-5 0-175 16,-4 5-180-16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43:51.77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496 300 492 0,'0'0'179'15,"0"0"-45"-15,0 0-19 0,-30-137-16 16,5 108 2-16,-13 8-71 16,5 2-2-16,-13 8-8 15,-1 11-16-15,1 0-4 16,-17 19-2-16,9 23 2 16,-1 7-5-16,22 9 9 15,12 1-5-15,21-5 1 16,0-1 0-16,46-12-3 15,8-12 3-15,1-16-3 0,-1-13 0 16,-16 0-5-16,-4-16 8 16,4-18 4-16,-13-4-1 15,-4-2 7-15,-13-3-9 16,-8 3 12-16,0 1 7 16,0 6-14-16,0 14 10 15,0 8-7-15,0 11-8 16,0 0-2-16,0 0-6 15,0 19-7-15,0 19 7 16,0 7 12-16,8 0-5 16,39-4 0-16,7-9 3 15,1-11-5-15,-5-13 2 0,5-8 0 16,-9 0 5 0,0-12 0-16,0-22 1 0,-12-11-5 15,-5-3 3-15,-4-3 1 16,-16 1-2-16,-9 4-3 15,0 3 19-15,0 8-18 16,0 8 14-16,-9 12-4 16,9 9-10-16,-8 6 0 15,8 0-1-15,0 13-19 16,17 25 16-16,37 13 3 16,-8 0 0-16,9 2 0 15,-9 0 2-15,9-4-9 16,-22-4 7-16,-12-10-3 0,-4-11-1 15,-17-8-7 1,0-8 8-16,0-8-2 0,0 0 4 16,-38 0 1-16,13-13 1 15,-4-11 2-15,12-3 3 16,0-3 0-16,17-2-5 16,0-8-1-16,0 0 2 15,25-5-10-15,13 5 7 16,0 8 1-16,-13 8-3 15,-8 10 7-15,-17 9-4 16,12 5 0-16,-3 0-8 16,16 0 5-16,13 13-7 15,-5 17 7-15,-3 7-4 16,-5 11 4-16,4 5 3 0,-21 6 0 16,9-5 0-16,-8-4-3 15,-9-6 3-15,0-15 0 16,0-10-1-16,0-17 3 15,0-2-2-15,0 0 8 16,0 0-2-16,0-26 15 16,0-13-20-16,-9-8-1 15,9-7 5-15,0-5-3 16,9 3-2-16,20 3 0 16,17 8 5-16,9 5-9 15,8 5 4-15,-9 11-9 16,9 7 6-16,8 4-97 15,-8 2-154-15,17-2-294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43:53.69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0 280 778 0,'0'0'119'0,"0"0"25"0,0 0-70 0,0 0-42 0,227-41-3 31,-93 41-23-16,13 0 5 17,-21 0-8-32,-17 0 3 0,-29 0-12 0,-34 0-50 0,-29 0-83 0,-17 0-16 0,0 0-48 0,-26-6-163 15</inkml:trace>
  <inkml:trace contextRef="#ctx0" brushRef="#br0" timeOffset="71">541 153 144 0,'0'0'266'0,"0"0"-53"0,0 0-43 0,0 0-12 0,0 0-25 0,-125-136-37 0,116 119-18 0,9 10-1 0,0 1-39 0,0 6 4 0,0 0-42 0,0 24-8 0,17 30 3 0,12 21 5 0,-12 13 0 0,0 5 3 16,4-1 6-16,-21-4-9 15,8-2 0-15,-8-14-70 16,0-8-241-16,0-16-535 15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43:52.23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434 66 29 0,'0'0'680'0,"0"0"-546"16,0 0 0-16,0 0-33 0,0 0-26 16,0 0-40-16,-63-45-26 15,54 42 13-15,-16 0-20 16,-4 3 3-16,-9 0 1 15,-4 0-1-15,-4 0-4 16,8 6-1-16,5 15 0 16,-5 9 0-16,13 12 0 15,-5 9 0-15,22 16-1 16,8 5 9-16,0 6-7 16,0 5 6-16,25 0-6 15,-4-3 15-15,4 3-12 16,-16 0 3-16,-1-1 12 15,-8 1-14-15,13 0 9 16,-13-11 1-16,0-13-13 0,8-16 6 16,1-16-6-1,-1-8-2-15,0-6 4 0,1-7 2 16,3-1-6-16,-3-3 0 16,-9 1-17-16,0-3-150 15,8 0-295-15</inkml:trace>
  <inkml:trace contextRef="#ctx0" brushRef="#br0" timeOffset="304">526 775 580 0,'0'0'250'0,"0"0"-83"16,0 0-22-16,0 0-35 15,0 0-53-15,0 0-52 16,0-37-5-16,0 44-11 16,0 18 11-16,9 2 0 15,-1 1 7-15,9-1-7 16,12-3 0-16,9-5 5 16,-5-3 1-16,22-9-4 15,-1-7-2-15,-7 0 0 16,-14 0-5-16,-3-14-23 15,-30-8-63-15,0-5-101 0,-17-5-187 16</inkml:trace>
  <inkml:trace contextRef="#ctx0" brushRef="#br0" timeOffset="608">589 398 70 0,'0'0'539'16,"0"0"-404"-16,0 0-15 16,0 0-6-16,0 0-70 15,0 0-18-15,-63-24-26 16,63 30 7-16,-21 15-4 16,21 3-3-16,0-3 1 0,0-2 9 15,13-6-9-15,20-5 31 16,13-5 8-16,1-3 3 15,-1 0 8-15,-13-6-27 16,-3-12-7-16,-22-4 1 16,-8-2-16-16,0 3-4 15,-29-1-4-15,-13 11-86 16,-4 9-63-16,-9 2-155 16,17 0-249-16</inkml:trace>
  <inkml:trace contextRef="#ctx0" brushRef="#br0" timeOffset="1046">1139 64 737 0,'0'0'162'16,"0"0"-48"-16,0 0 15 15,0 0-44-15,0 0-34 16,0 0-29-16,54-63-18 16,22 63-4-16,12 0 3 15,-17 0 3-15,-8 0-1 16,-25 14-1-16,0 6-1 0,-21 9 2 16,-1 8-2-16,-7 11-3 15,-9 11 18-15,0 6-17 16,0 10 26-16,0 5-7 15,0 3-16-15,0-1 10 16,0-5-13-16,0-4-1 16,0-6 3-16,0-2 5 15,0-5-5-15,0-4-3 16,0-8 3-16,0-4-1 16,0-9-2-16,-17-9 0 15,-8-7 1-15,-5-1 1 16,-16-4-4-16,13-6-66 15,-14 0-97-15,10-8-178 0,37 0-445 16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43:55.04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361 963 581 0,'0'0'263'0,"0"0"-100"16,0 0-32-16,-9-166-3 15,-20 134-67-15,4 11-10 16,-5 8-15-16,5 13-31 16,0 0-4-16,-13 4-1 15,-8 32 0-15,-8 6-6 0,20 7 6 16,5 2 0-16,20-1-1 16,9-4-3-16,9-11 1 15,45-14-1-15,9-11-2 16,8-10 0-16,-8 0 10 15,-8 0-4-15,-17-21 11 16,-13-8-8-16,-4-3 37 16,-21 0 6-16,0-3-21 15,0 5 14-15,0 6-29 16,0 8-1-16,0 8 11 16,0 5-16-16,0 3-8 15,0 0 4-15,0 9-25 16,0 23 23-16,0 8-1 15,17 3 3-15,20-3 0 16,-3-5 8-16,20-9-8 0,1-13 0 16,8-7 3-16,12-6-2 15,-12 0 3-15,9-19-4 16,-9-10 7 0,-17-6 0-16,-13-2-4 0,-3-4 0 15,-13-1 3-15,-17 4-3 16,0 3-3-16,0 11 0 15,0 11-4-15,0 8 8 16,0 5-8-16,0 0 2 16,0 8-25-16,0 26 26 15,29 15-4-15,5 7 5 16,3 2-2-16,18-7 8 0,-1 1-6 16,1-10 0-16,-1-7 3 15,-20-6-10-15,4-13 7 16,-30-7 0-16,1-4-2 15,-9-5 9-15,0 0-7 16,-17 0 0-16,-29 0-9 16,-1-14 5-16,6-5-6 15,3-2-1-15,29 0 9 16,9-6-15-16,0-7 13 16,17-4-3-16,29-7-16 15,9 1 22-15,-1 10-4 16,-20 7 5-16,-5 11-6 15,-3 6 10-15,-6 7-5 16,-3 3 1-16,8 0-13 0,5 10 9 16,-5 17-4-16,4 5 8 15,-3 6-9-15,3 2 15 16,-12 2-6-16,-1 1 0 16,5-8 3-16,-12-6-11 15,-9-10 8-15,0-7 0 16,0-2-3-16,0-5 8 15,0-5-5-15,0 0 6 16,0 0-5-16,-9 0 19 16,-20-15-20-16,4-9 2 15,17-4 8-15,-5-10-4 0,13-10-2 16,13-7-3 0,28-7 6-16,35-5-6 0,12 9-1 15,4 7 0-15,-3 13-7 16,-26 14 3-16,-26 13-11 15,-20 11-73-15,-9 0-135 16,-8 0-109-16,0 14-126 16</inkml:trace>
  <inkml:trace contextRef="#ctx0" brushRef="#br0" timeOffset="427">2522 273 514 0,'0'0'222'0,"0"0"-57"15,0-144-10-15,0 101-33 16,-17 8-59-16,0 9-7 16,-4 9-36-16,4 9-10 15,9 8 12-15,-1 0-22 16,9 0 0-16,-8 6-3 15,8 26 5-15,-13 19-2 16,13 11 0-16,0 15 0 16,0 11 2-16,0 9 5 15,0 2-1-15,0-1 9 16,0-2-13-16,-8-5 13 0,0-8-12 16,-9-5-3-16,9-14 25 15,8-13-18-15,0-6 5 16,0-7-5-16,0-9-1 15,0-4 0-15,16-1-6 16,30-9 0-16,-12-2 12 16,21-2-9-16,-9-5 0 15,8-3-3-15,1-3-82 16,-22 0-74-16,-3 0-131 16,-13-20-179-16</inkml:trace>
  <inkml:trace contextRef="#ctx0" brushRef="#br0" timeOffset="672">2937 972 536 0,'0'0'231'0,"0"0"-57"0,0 0-24 16,0 0-35-16,0 0-46 16,0 0-5-16,0-89-49 15,0 89-15-15,0 3 0 16,0 29-15-16,0 5 15 15,0 1 0-15,0-4 5 16,21-5-7-16,4-3 2 16,13-5 0-16,-5-8 0 15,14-8-44-15,-1-5-85 0,0 0-86 16,-21-8-80-16</inkml:trace>
  <inkml:trace contextRef="#ctx0" brushRef="#br0" timeOffset="973">3038 535 410 0,'0'0'182'0,"0"0"-21"0,0 0 1 16,0 0-59-16,0 0-41 16,0 0-54-16,-126-59-6 15,126 73-4-15,0 5 4 16,8-1 7-16,22-4 7 15,3-9 3-15,-4-2 23 0,-3-3-10 16,11 0 11-16,-20-14 16 16,-8-12-33-1,-1-7 9-15,-8-1-20 0,0 2-8 16,-25 2-8-16,-13 6 1 16,4 11-6-16,-3 11 1 15,12 2-17-15,-5 0-52 16,30 24-89-16,0 13-148 15,46-1-378-15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43:56.26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1006 449 0,'0'0'372'0,"0"0"-269"16,0 0 44-16,0 0-24 15,0 0-80-15,0 0-33 16,180-66-10-16,-54 53 0 16,29 2 0-16,-21 2 0 15,-25 4-3-15,-46 5-78 16,-29-3-150-16,-34 1-80 15</inkml:trace>
  <inkml:trace contextRef="#ctx0" brushRef="#br0" timeOffset="202">511 750 131 0,'0'0'499'0,"0"0"-342"0,0 0-19 15,0 0-6-15,0 0-53 16,0 0-31-16,-25-35-48 15,25 64 4-15,0 14 6 16,0 8 4-16,0 5 9 16,0 2-6-16,0 4-17 15,0 0 10-15,0-3-10 0,0-5-35 16,9-15-172-16,-1-9-289 16</inkml:trace>
  <inkml:trace contextRef="#ctx0" brushRef="#br0" timeOffset="761">948 552 716 0,'0'0'168'16,"0"0"15"-16,0 0-34 15,0 0-80-15,0 0-34 16,0 0-35-16,0 10 0 0,0 58 6 15,8 15 5 1,9 4 6-16,-17 5 2 0,13-4-19 16,-13-6 12-16,0-7-12 15,0-19 0-15,0-15 4 16,0-19-1-16,0-15-3 16,0-7 7-16,0 0-7 15,0 0 21-15,-13-16-16 16,-4-16 5-16,9-8-11 15,8-3 3-15,0-3-2 16,0-2 0-16,8 3 8 16,22 4-10-16,-14 10 2 15,10 7-4-15,-5 13-2 16,4 6-6-16,12 5-12 0,-11 0 9 16,3 8-23-16,-4 16 16 15,-16 3 1-15,-9 8-7 16,0-1 16-16,-9 6-10 15,-24-3 15-15,-5 4 1 16,0-9 2-16,13 0 4 16,8-10 0-16,5-7 1 15,12-6-9-15,0-7 8 16,0-2 0-16,37 0 5 16,18 0-4-16,25 0 8 15,12-11-9-15,9-4-25 16,-5-5-132-16,-4-4-84 15,-29-8-98-15</inkml:trace>
  <inkml:trace contextRef="#ctx0" brushRef="#br0" timeOffset="1466">1363 167 434 0,'0'0'314'0,"0"0"-165"16,0 0 14-16,0 0-23 16,-71-148-65-16,71 141 1 15,0-1-49-15,25 6-14 0,4 2 2 16,-3 0-12-16,11 0 7 16,-11 12-6-16,11 15 5 15,1 16 10-15,-4 10-16 16,3 18 5-16,-3 6 21 15,-5 16-27-15,-12 6 14 16,13 6-1-16,-14 2-14 16,1-4 22-16,4-3-23 31,-13-7 1 16,1-10 1-32,-1-11 7 17,-8-10-9-1,9-15 0-15,-9-6 5 15,0-8-6-16,0-16 1 1,0-3 0-16,0-3-4 47,-9-6-2-47,-45-2 1 0,-18-3-14 47,-7 0-88-16,-5 0-69-15,38 0-175 15</inkml:trace>
  <inkml:trace contextRef="#ctx0" brushRef="#br0" timeOffset="1572">2429 846 780 0,'0'0'118'0,"0"0"0"0,0 0-21 0,0 0-40 0,0 0-42 0,0 0-5 0,-50-40-10 0,29 40-2 16,4 11-1-16,8 5 3 0,1-1 0 0,8-1-4 0,0-6 8 0,0 0-4 0,8-3 10 0,26-5 2 0,12 0 54 0,-8 0-15 0,-4-2-7 0,-5-17 8 0,-12 0-37 0,-9 0 2 0,-8 1-9 0,0 2 0 0,0 5-16 0,-8 8 5 0,-17 3-54 16,-5 0-73-16,5 30-77 15,4 7-100-15,4 9-268 16</inkml:trace>
  <inkml:trace contextRef="#ctx0" brushRef="#br0" timeOffset="1750">2450 1346 417 0,'0'0'168'15,"0"0"15"-15,0 0-48 0,0 0-19 16,0 0-29 0,-138 183-13-16,66-130-54 0,-8 5 4 15,-3 1-24-15,20-3 0 16,8 0-43-16,13-5-288 15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44:03.57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353 821 437 0,'0'0'250'0,"0"0"-56"16,0 0-27-16,0 0-27 16,0 0-36-16,0 0-35 15,0-131-14-15,0 127-2 16,0 4-34-16,0 0 2 15,0 0-21-15,0 4-2 16,0 25 1-16,-9 14-9 16,1 16 10-16,0 2 2 15,8-2 2-15,0-5-4 0,46-13 0 16,-4-11-3 0,12-13 0-16,1-14 0 0,-1-3 3 15,1-12 2-15,-9-27 1 16,-8-13 3-16,-5-7-2 15,-12-10-3-15,-4-9 11 16,-17-4-10-16,0 7 5 16,0 8 8-16,0 25-12 15,-8 16 12-15,-13 17-2 16,21 9-5-16,-9 0-8 16,1 16-4-16,0 37-3 15,8 33 3-15,0 21 5 16,0 13-1-16,0 11 0 15,0 5 2-15,0 3-1 0,0 5-1 16,0 1-9-16,0-14 1 16,0-14-25-16,0-20-2 15,0-30-12-15,0-27-2 16,8-24 29-16,21-16 6 16,-3 0 14-16,20-28 5 15,8-27 1-15,9-20 12 16,0-13 4-16,-8-6-11 15,-38 3 1-15,-17 14-10 16,-26 16-2-16,-49 13 0 16,-5 18-21-16,-12 15-29 15,12 11-78 1,0 4-114 15,17 0-135 0</inkml:trace>
  <inkml:trace contextRef="#ctx0" brushRef="#br0" timeOffset="3">101 331 595 0,'0'0'91'0,"0"0"37"15,0 0-32 1,0 0-49-16,0 0-35 16,0 0-4-1,-101 24-7 1,101-3-1-16,0 1 0 15,0-3 3 1,30-11-1 0,3-3 0-1,13-5 2 1,-8 0 21-16,-13-2 9 0,5-20 30 0,-13 0-18 16,-17-2-33-1,0 0 4 1,0 0-17-1,0 5 1 17,-38 6-3 15,4 8-13-47,5 5-63 0,4 2-81 46,25 28-103-30,0 8-178-16</inkml:trace>
  <inkml:trace contextRef="#ctx0" brushRef="#br0" timeOffset="5">1477 173 231 0,'0'0'544'0,"0"0"-410"0,0 0 14 0,-21-147-41 0,5 132-6 0,7 4-30 0,9 11-24 0,-8 0 4 0,-13 0-44 15,-13 48 5-15,-12 21-11 16,-8 25 9-16,16 13 7 16,21 17-3-16,17 11-10 15,0 3 9-15,46-3-9 16,0-20 1-16,-4-17-5 15,13-17 0-15,12-20-1 16,-4-18-10-16,0-16-56 16,17-16-29-16,20-11-57 0,1 0-99 15,-5-30-117 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44:04.12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2384 642 318 0,'0'0'223'16,"0"0"-161"-16,0 0 34 15,0 0 18-15,0 0-38 16,0 0-8-16,-117-22-1 0,108 22-24 15,9 0 11-15,0 0-19 16,0 0 3-16,0 0-1 16,0 0-26-16,0 0 3 15,0 0-12-15,0 0 0 16,0 0 1-16,0 0-3 16,0 0 0-16,0 0 4 15,0 0-1-15,0 0 6 16,0 0 1-16,0 0 0 15,0 0 13-15,0 0-10 16,0 0 3-16,0 0 5 16,0 0-15-16,0 0 6 15,0 0-12-15,0 0 4 0,0 0-6 16,0 0 2 0,0 0 0-16,0 0 0 0,0 0 3 15,0 0-3-15,0 0 0 16,0 0 0-16,0 0-3 15,0 0 3-15,0 0 0 16,0 0-1-16,0 0 1 16,0 0-4-16,0 0 4 15,0 0-7-15,0 0 4 16,9 5-24-16,-1 12-35 16,-8 7-96-16,0 1-103 15,0 6-192-15</inkml:trace>
  <inkml:trace contextRef="#ctx0" brushRef="#br0" timeOffset="2297">152 804 296 0,'0'0'195'16,"0"0"-89"-16,0 0 18 16,0 0-3-16,0 0-12 31,0 0-21-15,0-149-33 15,0 133 3-16,0 5-1-15,-13 6-28 0,13 2 12 0,0 3-30 16,0 0-11-16,-8 0-3 0,-17 13-24 0,-5 25 27 16,-3 13-4-1,4 7 4 1,20 7-2 0,9-4-16 234,29-2-8-250,22-8 15 0,24-12-5 0,-12-6 13 0,0-1-4 0,-17-3-2 0,-20 1 5 0,-10-4-2 0,-3-1 2 0,-13-9 3 0,0-3-17 0,-13-4 7 0,-20-7-8 0,-13-2 8 0,-9 0-34 0,9 0-44 0,4-14 2 0,21-7-7 0,21 0-35 0,0-12-31 0,38 1-7 0,33-8 74 0,-8-5 47 0,8-1 46 0,-16 1 37 0,-1 0 116 0,-16 7-43 0,-13 3-2 0,5 12-12 0,-13 9 5 0,-9 6-5 0,-8 6-19 0,0 2-13 0,0 0-30 0,0 0-26 0,0 24-8 0,0 15 8 0,0 12 1 0,0-5 3 0,0-3-11 0,0-8-1 15,21-9 4-15,12-8-1 16,14-7-3-16,-1-8 8 15,0-3-4-15,-4 0 8 16,4-5-11-16,-8-22 0 16,-5 1 11-16,-12-8-11 15,-4 0 28-15,-8-3-5 16,-9-3 9-16,0 5-1 0,0 11-21 16,0 14 5-16,0 4-6 15,0 6-9-15,0 0-2 16,0 0-12-16,0 27-3 15,0 13 13-15,8 2 3 16,13-1 0-16,4-9 1 16,4-11 1-16,5-4-2 15,-5-10 0-15,5-7 2 16,4 0 3-16,0 0-5 16,-13-5 2-16,12-22 7 15,-3-2-7-15,-5-4 2 16,-12-1 2-16,0 4-3 0,-17 6 5 15,8 11-4-15,-8 10 3 16,0 3 8-16,0 0-15 16,0 0-6-16,0 8-9 15,0 22 7-15,13 7 5 16,4 6 3-16,8-8 0 16,4-5 0-16,-12-9 0 15,4-8-4-15,-13-6 4 16,1-1-4-16,-9-6 2 15,0 0 4-15,8-2 3 16,1-26 10-16,7-1-10 16,-3 0-4-16,-5 3 8 15,1 7-7-15,-1 6 6 0,1 4-8 16,-9 7 2-16,8 2-4 16,13 0-5-16,-4 0-1 15,-1 18 6-15,14 7 1 16,-5-4-2-16,4-1 3 15,-12-6-4-15,0-5 1 16,-4-2-7-16,-5-7 10 16,-8 0-3-16,8 0 7 15,1 0-3-15,16 0 1 16,-12-16 0-16,12 2 1 16,-17 2-3-16,0 7 0 15,5-2 0-15,-13 6 3 16,8 1-6-16,1 0-16 15,8 0-69-15,20 5 5 0,10 11-64 16,-6 2-80-16,22 2-307 16</inkml:trace>
  <inkml:trace contextRef="#ctx0" brushRef="#br0" timeOffset="2628">2430 666 659 0,'0'0'151'0,"0"0"-10"15,0 0-14-15,0 0-58 16,0 0-48-16,0 0-21 0,72-51 0 16,62 72 4-16,21 0-1 15,0 1-1-15,-20 0 2 16,-26-4-1-16,-38-5-1 15,-33 1-1-15,-13-9-1 16,-25 2 0-16,0 0 5 16,0-2-5-16,-8 11 0 15,-47 2 3-15,-25 6 24 16,-12 6-22-16,12 2-4 16,17 6-2-16,9 2-1 0,33 4-17 15,13 3-162 1,8-5-167-16</inkml:trace>
  <inkml:trace contextRef="#ctx0" brushRef="#br0" timeOffset="3922">3605 810 498 0,'0'0'330'15,"0"0"-164"-15,0 0 10 16,0 0-52-16,0 0-45 16,0 0-26-16,0-99-35 15,0 99-17-15,9 11-1 16,-9 18-3-16,16 11-5 16,-3 11 14-16,4 0-6 0,0 2 0 15,-9-4 0-15,13-15-3 16,-13-13 3-16,9-9-2 15,-8-12-3-15,12 0-1 16,4 0 6-16,4-30 1 16,13-7 3-16,-13-9 1 15,-3 1-1-15,-5 3 0 16,4 3-4-16,-17 13 7 16,1 13-7-16,3 7 0 15,-4 6-8-15,9 0 6 0,0 8-19 16,21 18 21-1,-13 7-3-15,4-7 1 0,9-4 0 16,-21-6-3-16,0-8-10 16,-9-6 15-16,0-2-14 15,5 0 14-15,-5 0 3 16,9-15 2-16,-8-10-3 16,12 4-2-16,-13 5 3 15,9 6-4-15,-9 1 1 16,9 9 0-16,12 0-4 15,9 0-2-15,17 0 3 16,-5 19 0-16,5 1-14 16,7-5 10-16,6-7-9 15,-5-3 12-15,0-5 1 16,-17 0 0-16,-4-3 3 16,-13-18 0-16,-12-11 4 15,-17-5 5-15,0-6-7 16,0 0 1-16,-38 6 12 0,-4 7-12 15,-4 11 3 1,-9 14-6-16,9 5-1 0,13 0-3 16,3 29 1-16,13 13 2 15,17 13-5-15,0 1 0 16,17-5 4-16,38-6-3 16,8-15-5-16,8-12 9 15,-8-15 1-15,-17-3 0 16,-8 0 8-16,-13-30-8 15,4-7 6-15,-12-3 11 16,0-3-11-16,-17 0 21 0,0 9-3 16,0 3-3-1,0 17 7-15,0 5-25 0,0 9 4 16,0 0-7-16,0 0-21 16,0 23 13-16,13 13 4 15,12-1 3 1,0-6-3-16,13-8-5 0,0-5 9 15,-13-5-1-15,12-11 5 16,-11 0-2-16,11 0-2 16,-11-5 1-16,3-17 5 15,5-2-3 1,-5 3 0-16,-12-3 3 0,4 3-5 16,-13 2 12-16,-8 6-2 0,0 4-5 15,0 7 13-15,0 2-19 16,8 0-1-16,9 5-7 15,21 22-8 1,17 8 15-16,-1 3 1 0,9-4 0 16,-8-5-7-16,7-5 6 15,-7-5 1-15,-21-8-1 16,3-6 7-16,-20-2-5 16,4-3-1-16,-4 0 1 15,0-11 4-15,4-18-5 0,4-12 1 16,-17-1 2-1,1 2 1-15,-9 2-2 0,0 11-2 16,0 6 3-16,0 10-7 16,0 4 2-16,-17 4-7 15,8 0 8 1,-7 3-5-16,3 0 4 0,-12 0 2 16,8 0-4-16,-21 11 2 15,-8 23-2-15,0 15 4 16,-8 12-2-16,3 10-5 15,-3-3-45-15,7-3-98 16,10-14-160-16,12-14-328 16</inkml:trace>
  <inkml:trace contextRef="#ctx0" brushRef="#br0" timeOffset="4211">6299 0 727 0,'0'0'194'0,"0"0"-59"0,0 0 9 16,0 0-28-16,0 0-55 15,0 0-47-15,92-12-6 16,9 94 4-16,17 19 34 0,-22 16-23 15,-20 10-11-15,-22 0 11 16,-20 2-23-16,-13-1 3 16,-21-2-3-16,-13-11-5 15,-50-13-19 1,-25-19-122-16,-29-20-183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44:09.71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366 230 627 0,'0'0'146'15,"0"0"-37"17,0-147 29-17,0 109-30 16,0 12-23-31,0 7-3 0,-8 14-41 0,-1 5 9 0,9 0-44 0,-29 22-6 16,-17 41-1 15,-17 31 1-15,-9 18 14-16,9 15-4 0,17-3-5 16,29-1 5-16,17 0-10 93,0-2 4-93,26-12-7 0,49-12 3 0,13-22-6 16,30-25-37 0,8-17-69 15,20-28-30-31,-11-5-77 15,-9-11-107 17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44:14.89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13 93 536 0,'0'0'129'0,"0"0"-26"15,0 0 11-15,0 0-3 16,0 0-26-16,0 0-30 16,-9-51-3-16,9 51-20 15,0 0-17-15,0 0-15 16,0 13-11-16,0 22 10 16,0 11-3-16,0 0 8 15,0-4-5-15,0-1 2 16,9-4-1-16,-1-11 2 15,0-6 3-15,-8-13-5 16,9-7 0-16,-9 0 1 16,8 0 10-16,13-3-6 15,-4-23 1-15,8-9-2 16,13 3 1-16,-13 0-2 0,-4 5-2 16,4 3 1-16,-16 6 0 15,12 9-2-15,-13 4 0 16,-8 5-3-16,8 0-9 15,1 0 8-15,12 11-1 16,-13 10 0-16,9-2 1 16,-17 0 2-16,8-3 2 15,1-5-2-15,-9-4-13 16,0-4 15-16,8-3-3 16,-8 0 3-16,13 0 5 15,-13 0-5-15,8 0-2 0,9-3 1 16,0-10 2-16,4-1 1 15,-5 1-2-15,1 5 3 16,4 3-6-16,-12 3 3 16,16 2-7-16,-4 0 6 15,12 0-11-15,14 15 12 16,-10 1-7-16,18-2-1 16,-13-7 3-16,4-4-4 15,0-3 5-15,-21 0 2 16,5 0 4-16,-5-7 1 15,-17-15 2-15,13 0-5 16,-21-3 12-16,0-6-6 16,0 0 8-16,0 2 12 15,-21-4-24-15,-4 12 4 16,-4 4-5-16,3 10 4 16,1 7-10-16,-4 0 5 0,4 2-6 15,-5 27 2-15,22 6 0 16,8 6 4-16,0-3-3 15,0-2-8-15,17-6 9 16,12-13-31-16,5-3 5 16,3-11 16-16,1-3 1 15,-4 0 11-15,-5-5 3 16,-12-14-1-16,-9 1 5 16,1-1-2-16,-9 0-4 15,0 6 19-15,0-1-18 16,0 7 13-16,0 1-3 15,0 3-11-15,0 3-1 0,0 0-5 16,0 0-14-16,0 19 19 16,29 2-2-16,-4 1 2 15,13-12 0-15,0-1-7 16,-5-7 3-16,5-2 3 16,-13 0 1-16,-4 0 7 15,5-13-6-15,-10-9 4 16,14-3 7-16,-22-6-9 15,9 0 14-15,-9 0-7 16,5 7 4-16,-13 11 7 16,0 8-16-16,0 5 4 15,17 0-9-15,-1 11-22 16,14 20 22-16,12 10-1 0,4-3 1 16,0 0-4-16,0-10 4 15,0 2-6-15,-12-9-66 16,-5-2-88-16,-12-8-70 15,-17-6-106-15</inkml:trace>
  <inkml:trace contextRef="#ctx0" brushRef="#br0" timeOffset="165">1620 64 439 0,'0'0'108'15,"0"0"8"-15,0 0 26 16,0 0-38-16,0 0-42 0,0 0-53 15,-55-51-5-15,22 91-5 16,-14 8 1-16,10 6-44 16,3-3-209-16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44:17.18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0 547 0,'0'0'271'0,"0"0"-119"15,0 0-16-15,0 0-12 16,0 0-81-16,0 0-36 0,84 72-1 16,4 30 24-16,21 13 6 15,-29 2-11-15,-13 1-19 16,-25-6 7-16,-21-2-13 15,-21-6 0-15,0-8-5 16,-38-10-19-16,-25-17-110 16,0-13-170-16,0-13-342 15</inkml:trace>
  <inkml:trace contextRef="#ctx0" brushRef="#br0" timeOffset="586">932 621 388 0,'0'0'342'0,"0"0"-179"15,0 0-34 1,0 0-21-1,0 0-53-15,0 0-36 0,8-86 1 16,-8 86-20-16,0 0-17 16,0 0 16-16,0 0-10 15,13 0 11 1,3 0 0 0,9 0 5 15,-4 0 2-16,-4 0-3-15,0 0-2 16,-9 0 17 0,-8-11-12-16,0-5-3 15,0-2-4-15,0 4-7 16,-33 6-9-16,-5 8-68 16,13 0-134 15,-4 18-51 0,3 20-249-15</inkml:trace>
  <inkml:trace contextRef="#ctx0" brushRef="#br0" timeOffset="642">1242 1107 519 0,'0'0'168'0,"0"0"-69"0,0 0 30 0,0 0-60 0,0 0 13 0,-117 104-12 0,33-50-43 16,-25 7-10-16,-1 9-15 0,-24 4-4 0,-8 4-116 0,-14-1-458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1:59:16.96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79 596 0,'0'0'196'0,"0"0"-83"0,0 0-50 16,0 0-11-16,284-8-50 15,-159 8-2-15,12 0-14 16,-3 0-221-16,-10 1-363 16</inkml:trace>
  <inkml:trace contextRef="#ctx0" brushRef="#br0" timeOffset="182">1044 31 505 0,'0'0'188'16,"0"0"-53"-16,0 0-52 16,0 0-62-16,0 0-8 15,284-23-13-15,-204 21-20 16,-13-2-143-16,-40 2-269 15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44:15.37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54 183 607 0,'0'0'137'0,"0"0"-35"0,0 0 6 16,0 0-18-16,0 0-35 16,0 0-51-16,38-33-1 15,25 33 8-15,17 0-7 16,20 0-3-16,-7 0-1 16,-13 0-7-16,-9 0-10 15,-33 10-96-15,-22 4-52 0,-16-1-148 16</inkml:trace>
  <inkml:trace contextRef="#ctx0" brushRef="#br0" timeOffset="164">0 414 197 0,'0'0'184'16,"0"0"-69"-16,0 0-12 15,0 0 14-15,0 0-62 16,247 8-42-16,-150-8 0 15,4 0-13-15,-9 0-13 16,-21 0-175-16</inkml:trace>
  <inkml:trace contextRef="#ctx0" brushRef="#br0" timeOffset="599">1032 214 657 0,'0'0'140'0,"0"0"-16"15,0 0-18-15,38-136-50 16,-30 107 0-16,-8 9 11 16,0 7-42-16,0 2 12 15,0 6-19-15,0 5-15 16,0 0-6-16,-17 0-2 0,-12 0 1 15,4 25-4-15,4 1 6 16,12 6 2-16,9 1 0 16,0 3 0-16,0 7-3 15,0 3 3-15,21 2-9 16,5 5 4-16,-1-1-19 16,13-4 5-16,-9-6-10 15,4-4-3-15,-16-11 22 16,4-6 1-16,-12-11 9 15,-9-1-2-15,0-7 2 16,0-2-3-16,-9 0 1 16,-45 0 2-16,-1 0-1 15,1-16 1-15,-1 3-19 0,9-3-24 16,21 2-75 0,25-4-36-16,0-6-103 0</inkml:trace>
  <inkml:trace contextRef="#ctx0" brushRef="#br0" timeOffset="1507">1359 193 641 0,'0'0'155'0,"0"0"-5"16,0 0-15-16,0 0-44 15,0 0-7-15,0 0-50 0,0-46-26 16,0 46-8-1,-8 24-3-15,8 9 3 0,0 4 0 16,0 0 4-16,0-2-5 16,25-6 1-16,13-2 0 15,4-6-4-15,12-7-4 16,9-9 7-16,-8-5-2 16,-9 0 3-16,0-5 2 15,-21-19 0-15,13-6-1 16,-21-4 13-16,4-1-14 15,-13-4 16-15,-8 11 1 16,0 7-8-16,0 11 19 16,0 10-17-16,0 0-9 0,0 0-2 15,0 1-18 1,0 26 10-16,0 14 3 0,9-4 10 16,16 0-11-16,4-7 6 15,-4-9-9-15,13-4 7 16,0-10-12-16,-5-7 14 15,5 0 0-15,0-12 2 16,-4-18 5-16,3-8-7 16,-12-5 1-16,-4 6 15 15,-4 0-13-15,-8 7 13 16,-1 15-3-16,-8 3-9 16,8 7 4-16,-8 5-8 15,9 0-17-15,3 0 9 16,-3 21 0-16,8 9 8 0,-9-4 0 15,21-3 2-15,-12-2-2 16,0-6 0-16,12-6 0 16,-12-7-8-16,-9-2 11 15,22 0-3-15,-22 0 4 16,17 0-1-16,-4-16 5 16,-4-3-8-16,8-2 0 15,-12-1 5-15,4 4-4 16,-9 5-1-16,9 4 0 15,-5 7 3-15,-3 2-7 16,8 0-3-16,-1 0 2 16,14 14 1-16,-5 3-3 15,-4 0 0-15,-4-4-5 0,-9-8-13 16,9-2 17 0,-9-3-3-16,13 0 11 0,-4 0-1 15,12-13 4-15,-3-8-3 16,3 1 0-16,-4 2 3 15,0-1-4-15,5 4 1 16,-5 6 0-16,-4 2-3 16,4 7 2-16,-8 0 1 15,4 0 0-15,4 0-10 16,-4 0 5-16,-4 5-25 16,0 6-10-16,4-1 7 15,-5 0-27-15,-7 4-11 0,16 0-82 16,-4-4-136-16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44:18.82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0 109 786 0,'0'0'115'16,"0"0"16"-16,0 0-19 16,0 0-49-16,0 0-12 15,0 0-28-15,0 0-17 0,0 0-5 16,156-106 2-16,-93 106-3 15,-9 8 0-15,1 13 0 16,-30 6-6-16,13-1 6 16,-22-2 0-16,5-1-5 15,-4-8 11-15,0 1-6 16,-9-5 0-16,5 2 2 16,-13-2-10-16,0 2 8 15,0 4 0-15,-13 1-8 16,-12-1 16-16,-13-2-8 15,5 1 0-15,12-2 6 16,4 2-8-16,17-1 2 16,0 2 0-16,0 1-5 15,0-2 9-15,8 0-4 16,9-2 0-16,4-6 2 0,-12-3-1 16,7-2-1-16,-7 3 0 15,29 1-1-15,-22 0 5 16,22 5-4-1,-21 7 0-15,12 2 3 0,-4 6-1 16,-16 5 0-16,12 11 5 16,-13-3 10-16,9 8-8 15,-9 6 18-15,-8 2-14 16,0 8 5 0,0 0 14-16,0-3-28 0,0-2 8 15,0-11 4-15,-8-5-15 16,0-3 9-1,8-10-9-15,-9-12 4 0,1-7-4 16,-1-3-1-16,-12-3 0 0,-12 1-2 16,-13-6-19-1,-17 5-88-15,-13 1-169 16,5 1-339-16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48:35.90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0 100 116 0,'0'0'405'0,"0"0"-276"0,0 0 14 16,0 0-19-16,0 0 9 16,0 0-20-16,335-16-20 15,-125-10-37-15,17 1-27 16,-5 9-1-16,-12 8-22 16,-38 2-6-16,-38 6 0 15,-33 0-26-15,-38 6-108 16,-9 18-162-16,-16 3-597 15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48:34.64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0 152 666 0,'0'0'293'0,"0"0"-200"16,0 0 19-16,0 0 8 15,0 0-58-15,0 0-38 16,134 13 10-16,-33-13-7 16,16 0-2-16,30 0-10 15,-13-3-11-15,-8-7 6 16,-17-1-10-16,-37 3 1 16,-26 3-7-16,-21 2-7 15,-25 0-34-15,0 3-54 16,-8 0-107-16,-47 0-135 0</inkml:trace>
  <inkml:trace contextRef="#ctx0" brushRef="#br0" timeOffset="245">541 141 388 0,'0'0'258'0,"0"0"-132"16,0 0-30-16,0 0-32 15,0 0 37-15,0 0-12 16,21 115-26-16,-21-72-4 16,9 3-10-16,-1 1-23 15,-8 4-7-15,0 0-13 16,0-3-4-16,8 0 2 16,-8-5-2-16,0-6-4 0,0-4-1 15,9-7-61-15,-9-7-105 16,8-5-131-16,-8-7-414 15</inkml:trace>
  <inkml:trace contextRef="#ctx0" brushRef="#br0" timeOffset="558">1158 483 469 0,'0'0'234'15,"0"0"-103"-15,0 0-22 16,0 0-35-16,0 0-53 0,0 0-18 16,-92-5-1-16,92 21-2 15,0 0 1-15,29-2 6 16,5-6-6-16,-5-3 8 16,9-5 14-16,-13 0 23 15,0 0 27-15,-12-12-9 16,3-5-8-16,-7-2-5 15,-9 3-32-15,0-1-9 16,0 3-10-16,-17 4-11 16,-12 5-61-16,20 3-114 15,9 2-119-15,0 0-339 16</inkml:trace>
  <inkml:trace contextRef="#ctx0" brushRef="#br0" timeOffset="818">1838 26 745 0,'0'0'257'0,"0"0"-57"0,0 0-49 15,0 0-49-15,0 0-57 16,0 0-22-16,-139-61-17 16,68 111-6-16,0 7 10 15,-5 4-9-15,42-2 0 16,5-3 2-16,29-5 1 15,0-1-4-15,13-4 0 16,37-9 1-16,17-7-4 0,13-6-11 16,12-8-17-1,5-5-17-15,12-3-50 0,-25 3-53 16,-34-1-138-16,-21 6-451 16</inkml:trace>
  <inkml:trace contextRef="#ctx0" brushRef="#br0" timeOffset="1046">604 967 714 0,'0'0'203'16,"0"0"-80"-16,218 0 47 0,-46-11-65 15,46-10-37-15,17-3-36 16,17 0-23-16,-34 5-4 15,-62 9-5-15,-60 10-8 16,-50 0-62-16,-37 0-85 16,-9 21-105-16,-46 8-195 15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48:37.67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84 15 641 0,'0'0'175'0,"0"0"-37"16,0 0-1-16,0 0-63 15,0 0-27-15,0 0 1 16,252-6-7-16,-135 6 26 15,-8 0-19-15,-8 0-11 16,-30 0 4-16,-16 3-26 16,-30 3 8-16,-4-4-6 15,-13 0-15-15,1 1 8 16,-9 3-10-16,0 4 0 16,8 6 1-16,-8 6 4 0,17 7-3 15,-4 6 9 1,-13 8-10-16,8 2 16 0,0 11-14 15,1 3 3-15,-1 3 3 16,1 10-5-16,3 8-3 16,-12 6-1-16,9 2 4 15,-9 0-1-15,16 8 1 16,1 6-4-16,-4 13 19 16,4 3 2-16,-9-4-6 15,9-3-7-15,-9-10 0 0,13-5 11 16,-13-2-17-1,9-4 10-15,4-4 5 0,-21-3-16 16,9-11 15-16,-9-8-7 16,0-13-7-16,0-11 5 15,0-13-3 32,0-8-4-47,0-9 0 16,0-4 7-16,0-4-4 15,0-2 0-15,0 0-3 0,0 0 17 16,0 0-16-16,0 0 6 16,0 0-3-1,0 0 2-15,0 0 0 0,0 0-6 0,0 3 0 16,0-3 0-16,0 0 3 16,0 0-3-16,-9 0 0 15,-3 0 5 1,-30 0-9-1,-13 0 4-15,-29 0-2 16,-25-3-6 15,-17 1 3-15,-25-2-8 0,-4-1-59 15,21 5-74-16,4 0-81 17,12 0-432-32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48:40.59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206 88 645 0,'0'0'244'0,"0"0"-98"0,0 0 8 16,0 0-31-16,0 0-49 16,0 0-10-16,-9-88-25 15,1 88-22-15,0 0 6 16,-1 0-22-16,-20 0-1 16,-9 30 0-16,4 7 7 15,5 8-10-15,4 8 3 16,8 1 0-16,17-1-8 15,0-5 9-15,9-10-1 16,24-6 0-16,22-10 7 16,-1-9-9-16,9-8 2 15,-8-5 0-15,-1 0 10 0,1 0-9 16,-9-18 8 0,0-12 28-16,0-7-10 0,-21-6 11 15,1-8-18-15,-14 0-12 16,-12 7 6-16,0 5-9 15,0 13-5-15,-29 4 0 16,-5 9-6-16,-4 2 1 16,9 6-1-16,4 5-24 15,8 0-35-15,5 0-53 16,3 24-43-16,9 5-79 16,0 1-146-16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48:41.26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174 290 553 0,'0'0'250'0,"0"0"-68"15,0 0-3-15,-12-157-40 16,-5 130-25-16,8 7-42 16,-7 10-33-16,3 8 2 15,5 2-30-15,-9 0 6 16,9 15-17-16,-22 32 6 15,13 20-8-15,1 12 2 16,7 10 0-16,9 1 3 16,0 4 4-16,0-6-7 15,9-8 0-15,7-10 4 16,14-14-10-16,-5-13-11 16,-8-16-64-16,12-9-56 15,-4-10-72-15,13-8-58 0,8 0 8 16,9-5-57-16</inkml:trace>
  <inkml:trace contextRef="#ctx0" brushRef="#br0" timeOffset="535">451 689 342 0,'0'0'183'0,"0"0"-11"15,0 0-12-15,0 0-22 0,0 0-16 0,0-137-31 0,0 137-7 16,0 0-35-16,0 0-42 15,0 0-5-15,0 3-2 0,0 18-2 16,0 9-4 0,0 7 12-16,0 3-4 0,0 3-2 15,0 0 4 1,-8-3-6-16,8-5 4 16,-9-6-2-16,9-10 0 187,0-7 6-187,0-3-6 0,0-6 0 0,0-3 1 0,0 0 13 0,0 0-5 0,0 0 3 0,9-21 8 16,20-11-18-16,-4-8 5 0,13-1-7 0,-4 4 0 0,-5 2 0 0,-12 14 0 0,-9 4 0 0,5 10-2 0,4 5-4 0,-9 2-11 0,17 0-19 0,4 0-5 0,-12 12 24 0,-8 7-22 0,3 0 5 0,-12-1 9 0,0-2-11 0,0 3 27 0,-38-3-5 0,9 0 1 15,-13-2 10-15,13-3 3 0,4-4 0 16,25-1 0-16,0-1 3 16,0-2-3-16,0 2 0 15,0 0 1-15,0 1 1 16,25-3 1-16,13-1 3 15,33-2-2-15,9 0-4 0,12 0-56 16,9-14-110 0,-22 0-142-16</inkml:trace>
  <inkml:trace contextRef="#ctx0" brushRef="#br0" timeOffset="860">942 114 117 0,'0'0'667'0,"0"0"-503"16,0 0-13-16,0 0 12 0,0 0-66 16,0 0-44-16,-38-111-19 15,38 111-34-15,0 17 0 16,0 26-10-16,17 24 10 15,12 13 3-15,-3 9 3 16,3 2-4-16,-4-1 6 16,13-2-3-16,-13-5-4 15,-4-8-1-15,-4-13 7 16,-17-13-15-16,0-7 5 16,0-8-69-16,-9-10-48 15,-37-3-120-15,0-2-132 16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48:44.51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1040 47 689 0,'0'0'147'0,"0"0"-42"16,0 0 20-16,0 0-28 16,0 0-12-16,0 0-44 0,17-2-11 15,29-4 9 1,17 0-17-16,17 1 18 0,-5 0-6 16,-12 5-22-16,0 0 13 15,-21 0-17 1,-4 0 8-16,-9 0 9 0,-12 0-19 15,-8 0 13-15,-1 0-1 16,0 13-12-16,5 10 11 16,4 5-16-16,-1 12 7 15,1 11 22-15,-4 8-21 16,4 8 15-16,-9 2 2 16,0 4-19-16,1 1 11 15,3 9-11-15,-3 11 8 0,-1 2 5 16,-8 3-9-1,0-5 15-15,0 3-18 0,0 0-6 16,0 2 13-16,-17 1-11 16,-4-7 8-16,13-11 6 15,0 2-17-15,-1-5 16 16,1 0-8-16,8 4-9 16,0 0 17-16,0 4-17 15,-13 5 5-15,13-7 7 16,0-4-11-16,0-4 9 15,0-8-10-15,13-2 0 16,-5-5 11-16,9-6-11 16,-9-5 6-16,1-9-3 15,-9-1 2-15,12-15 1 0,-12-7-6 16,0-5 0-16,0-11-1 16,0-2 3-16,0-1-2 15,0 0 10-15,0 0-9 16,0 0 8-16,0 0-9 15,0 0 2-15,0 0 0 16,0 0-1-16,0 0-1 16,0 0 0-16,0 0 0 15,0 0-2-15,0 0 2 16,0 0 0-16,0 0-5 16,0 0 7-16,0 0-2 15,0 0 1-15,0 0 4 16,0 0-5-16,0 0 0 0,0 0 0 15,0 0-5 1,0 0 9-16,0 0-4 0,0 0 0 16,0 0 1-16,0 0-2 15,0 0 1-15,0 0 0 16,-29 0-4-16,-59 6-4 16,-67 4 1-16,-72 7-57 15,-62 1-60-15,-26 6-49 16,-12-2-99-16,29-3-433 15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48:42.39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0 642 758 0,'0'0'124'16,"0"0"18"-16,0 0-17 16,0 0-43-16,0 0-55 15,0 0-24-15,55-11-1 0,8 11-2 16,21 0 1 0,4 0-1-16,-4 0-3 0,-21 0-62 15,-21 0-84-15,-21 0-82 16,-21 0-84-16</inkml:trace>
  <inkml:trace contextRef="#ctx0" brushRef="#br0" timeOffset="197">109 497 434 0,'0'0'243'0,"0"0"-101"0,0 0-40 16,0 0-4-16,0 0-51 15,0 0-16-15,17 17 33 0,4 15-11 16,4 5-3 0,-4 6-16-16,4 4-31 0,-16 5 10 15,-1 1-13-15,1-5-34 16,-9-1-242-16,0-6-728 16</inkml:trace>
  <inkml:trace contextRef="#ctx0" brushRef="#br0" timeOffset="4278">1007 503 496 0,'0'0'230'16,"0"0"-87"-16,0 0 2 15,0 0 1-15,0 0-42 16,0 0-39-16,-67-30 0 16,59 30-37-16,-1 0 5 15,-7 0-18-15,-5 0-9 0,-5 0-5 16,1 27-1-16,-12 13 0 16,7 14-10-16,-3 4 9 15,16 4 1-15,4-3 0 16,13-8-2-1,0-9-6-15,38-11 8 0,0-8 0 16,4-12-8-16,-5-9 9 16,10-2-1-16,-14 0 11 15,5-22-8-15,-9-9 16 16,-12-10-17-16,-8-7 0 16,-9-3 8-16,0 1-4 15,-9 2-6-15,-29 13 0 16,5 8-12-16,-5 14 11 0,0 8-56 15,13 5-55 1,8 0-63-16,5 8-156 0,12 5-282 16</inkml:trace>
  <inkml:trace contextRef="#ctx0" brushRef="#br0" timeOffset="4576">1322 88 666 0,'0'0'152'15,"0"0"10"-15,0 0-40 16,0 0-40-16,0 0-21 0,0 0-61 16,-8-16 0-16,-13 65 0 15,4 14 0-15,-8 18 21 16,4 4-10-16,12 6-9 15,1 8 7-15,8 0-1 16,0 0-8-16,0-13 0 16,17-13 7-16,12-10-9 15,-4-12 2 1,5-14-53-16,3-8-75 0,13-12-135 16,-8-10-85-16</inkml:trace>
  <inkml:trace contextRef="#ctx0" brushRef="#br0" timeOffset="4955">1620 790 220 0,'0'0'324'0,"0"0"-175"0,0 0 14 16,0 0-30-16,0 0-16 16,0 0-43-16,-25-95-62 15,25 95-11-15,0 6-1 16,0 23 0-16,0 3 2 15,0 3 5-15,0 2-6 16,0-2-1-16,0-3 5 16,0-8-9-16,0-9 4 15,0-6 0-15,0-6 4 0,0-3 3 16,8 0 0-16,9 0 10 16,0-19-17-16,4-5 15 15,12-5-15-15,-3 2 0 16,-5 5 0-16,4 1 5 15,-12 11-5-15,0 7 0 16,4 3-13-16,4 0 11 16,4 17-16-16,-12 11-18 15,8 3-61-15,-4 0-112 16,-12-4-74-16</inkml:trace>
  <inkml:trace contextRef="#ctx0" brushRef="#br0" timeOffset="5120">2065 842 318 0,'0'0'168'0,"0"0"-75"0,0 0 5 16,0 0-45-16,0 0-38 16,0 0 11-16,197-51-24 15,-151 46 0-15,9-1-2 16,-22 4-11-16,-3-3-198 15</inkml:trace>
  <inkml:trace contextRef="#ctx0" brushRef="#br0" timeOffset="5665">2505 404 572 0,'0'0'142'0,"0"0"-22"16,0 0-44-16,0 0-40 16,0 0-32-16,0 0-1 15,-8 113 15-15,-1-50-6 16,1 7 6-16,0-3 20 16,-13-4-32-16,12-9 1 15,1-11-5-15,8-11 5 16,-8-10-4-16,8-14-3 15,0-7 0-15,0-1 15 0,0 0-10 16,0 0 22-16,0-12 45 16,-9-9-65-16,9-6 11 15,0 0-12-15,0 0-6 16,0-2 10-16,0 2-10 16,25-3 0-16,5 4-2 15,-5 5 6-15,4 7-10 16,-4 6 6-16,13 8-16 15,-21 0 5-15,0 6-32 16,-5 23 16-16,-12 5-3 16,0 4-7-16,0-2 28 15,-29-5-14-15,12-7 16 0,-12-3-1 16,20-4 4-16,1-4 4 16,0-2 0-16,8-6 3 15,0 3-5-15,0-5 2 16,16-3-12-16,31 0 9 15,7 0-11-15,26 0-14 16,12-19-46-16,-4-5-84 16,-4-3-164-16</inkml:trace>
  <inkml:trace contextRef="#ctx0" brushRef="#br0" timeOffset="5930">2942 64 511 0,'0'0'177'0,"0"0"-26"15,0 0 1-15,0 0-32 16,0 0-40-16,0 0-59 16,-30-64-14-16,60 120-7 15,16 24 9-15,8 14 1 16,-3 5 38-16,3 8-34 15,-8-1 12-15,-8 2-24 16,-13-4 10-16,-25-8-17 16,-8-6 5-16,-63-9-85 15,-38-3-151-15,-17-8-454 16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48:49.71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25 671 744 0,'0'0'199'15,"0"0"-25"-15,0 0-14 16,0 0-76-16,0 0-26 16,0 0-9-16,0-20-43 15,0 20 8-15,0 4-14 16,0 25-4-16,0 14-3 15,0 10 11-15,0 8-4 16,-8 1 0-16,-5 2 9 16,13-5-8-16,0-6-1 0,0-5 0 15,13-7-2 1,3-10 2-16,10-7 0 0,11-4 0 16,9-9-10-16,1-7 5 15,-5-4 4-15,12 0 1 16,9 0 4-16,-8-18-3 15,-1-9-1-15,-8-2 7 16,0-6-3-16,1-2 4 16,-31 4-8-16,-7 4 1 15,-9-1 18-15,-9 2-18 16,-28 3 6-16,-18 1-7 16,13 8 6-16,-12 2-10 15,7 4 4-15,18 5 0 16,12-1-8-16,9 3 8 15,0 3 0-15,8 0-2 16,0 0-10-16,16 11 6 16,22 13 5-16,17 4 1 0,-1 3-10 15,9-1 10 32,0 0 0-47,-8 4 0 16,-13 1 5-1,-13 2-9 1,-4 0 4 0,-12 0 0 15,-13 4-9-15,0-3 4 15,-13 0 5-16,-41-2-2 1,-9 1-66 0,0-4-17 15,0-6-74 0,29-1-85-31,-4-7-104 31</inkml:trace>
  <inkml:trace contextRef="#ctx0" brushRef="#br0" timeOffset="151">1238 1181 268 0,'0'0'510'0,"0"0"-330"0,0 0 8 0,0 0-57 0,0 0-36 0,0 0-54 0,0-54-31 0,-9 54-10 0,-3 25-6 15,3 15 6-15,9 13 0 0,0 11 10 0,0 1-10 0,0-1 0 0,21-3 0 0,21-13 0 0,13-10 9 0,-1-14-9 0,1-10 0 0,8-14 6 0,0 0 7 0,-9-3-8 0,-8-21 4 0,9-9 41 0,-30-4-27 0,5-8 12 16,-14-13-6-16,-16-4-22 15,0-3 19-15,0 3-25 16,-33 9 5-16,-34 13-12 16,4 13-1-16,0 14 7 15,-9 13-3-15,9 0-16 16,9 2 18-16,16 25-56 0,13 14-49 16,17 4-44-16,8 0-185 15,8-2-289-15</inkml:trace>
  <inkml:trace contextRef="#ctx0" brushRef="#br0" timeOffset="708">2178 518 364 0,'0'0'409'0,"0"0"-280"16,0 0 53-16,0 0-24 15,0 0-69-15,0 0-1 16,-47-96-40-16,47 96-22 15,0 0-6-15,-16 24-14 16,-5 29-6-16,-13 30 22 16,-4 16-22-16,5 9 26 15,3 9-19-15,14 0-4 16,16 4 12-16,0-4-7 16,0-7-8-16,33-16 0 15,5-17 7-15,16-13-11 16,9-19 4-16,0-12-24 0,9-17-9 15,12-13-53 1,-5-3-24-16,5 0-154 0,-21-24-355 16</inkml:trace>
  <inkml:trace contextRef="#ctx0" brushRef="#br0" timeOffset="1347">2631 1082 680 0,'0'0'176'15,"0"0"-51"-15,0 0 6 16,0 0-72-16,0 0-10 0,0 0-18 16,-13-3-20-16,13 3 24 15,0 0-23-15,0 0 4 16,0 0 9-16,0 0-20 15,0 0 18-15,0 0-9 16,0 0-4-16,0 0 33 16,0 0-29-16,13-5 12 15,3-9 8-15,-7-1-30 16,8-1 22-16,4 0-26 16,-5 2 5-16,1 1-4 15,4-1 2-15,-4 4-3 16,-9 5 0-16,9 2-4 15,13 3-5-15,-14 0 6 0,14 15-9 16,-5 15 5-16,-17 7 1 16,1 4 6-16,3-4-2 15,-12-4 10-15,0-7-11 16,0-7 3-16,0-6 0 16,0-8-3-16,0-5 7 15,0 0-4-15,9 0 14 16,-9 0-9-16,8 0 14 15,0-15-14-15,9-15-4 16,-4-5-1-16,12-2 6 0,4-1-6 16,-4 3 0-1,1 11-1-15,3 9-6 0,-12 10 6 16,4 5-7-16,4 0 2 16,0 23-14-16,5 14 7 15,-5 9 1-15,4 5-20 16,-12 0 19-16,0-8-18 15,4-6-7-15,-5-8-29 16,-7-6-81-16,-1-16-51 16,5-7-92-16</inkml:trace>
  <inkml:trace contextRef="#ctx0" brushRef="#br0" timeOffset="1630">3541 465 509 0,'0'0'251'16,"0"0"-62"-16,0 0-31 16,0 0-28-16,0 0-76 15,0 0-50-15,46 7 7 16,1 47 9-16,7 16 9 15,-8 6 11-15,-4 13-33 16,-12 0 10-16,-5-1-17 16,-25 0 11-16,0-5-19 0,0 0 8 15,-34-6-58 1,-29-6-71-16,0-16-146 0,9-10-251 16</inkml:trace>
  <inkml:trace contextRef="#ctx0" brushRef="#br0" timeOffset="3344">4418 175 436 0,'0'0'145'0,"0"0"10"16,0 0-40-16,0 0-21 15,0 0-17-15,0 0-15 16,0-50 20-16,0 45-21 15,0-3 0-15,-8-3-35 16,-34 0-25-16,-25 0 11 16,-21 1-12-16,-30-1 0 15,-46 3-5-15,-33 0 12 0,-21 2-7 16,-17 1 0-16,-8 0 5 16,8-1-2-16,17 5-3 15,8 1 0-15,21 0-11 16,8 0 14-16,26 4-3 15,21 13 0-15,25-4 2 16,17 0-6-16,20-2 4 16,18 0 0-16,-1-6-2 15,13 1 7-15,-4-2-5 16,0-1 0-16,8 3 6 16,-4-4-10-16,13 1 4 15,12-3 0-15,-12 3-5 16,12-3 12-16,8 3-7 15,-7-3 0-15,-5 0 5 16,12 0-9-16,1 0 4 0,0 0 0 16,8 0-2-16,-9 0 9 15,1 0-7-15,-5 0 0 16,13 0 2-16,0 0-9 16,0 0 7-16,0 0 0 15,0 0-4-15,0 0 5 16,0 0-1-16,0 0 0 15,0 0 4-15,0 7-6 16,0 7 8-16,0 10-5 16,0 7 16-16,13 12-15 15,4 11 33-15,-9 15-8 16,9 12-13-16,-9 19 20 0,13 11-13 16,-13 4-9-16,-8 2 10 15,0-4-20-15,0-6 18 16,0 3-11-16,0-6-7 15,0 6 12-15,0-3-10 16,0-3-2-16,0-2 4 16,0-9 0-16,0-8 3 15,9-9-9-15,-1-12 0 16,1-11 5-16,3-10-1 16,-3-14-4-16,-9-10 0 15,0-8 10-15,0-7-9 16,0-4-1-16,0 0 1 15,0 0 19-15,0 0-12 16,0 0 20-16,8 0 0 0,-8 0-25 16,0 0 17-16,0 0-20 15,0 0 2-15,0 0-7 16,8 0 4-16,9 4-4 16,29-4 1-16,26 0 0 15,45 0 3-15,30 0 1 16,17-11 0-16,8-8-10 15,0 0 2-15,17-2 4 16,8 2 4-16,13 4-8 16,-5-2-1-16,5 9 8 15,0 0-10-15,-5 0 0 16,14 3 12-16,-22-1-1 16,-4 4 0-16,-21 0 6 15,-21 2-9-15,-34 0 3 0,-16 0 0 16,-21 0-6-16,-34 0 9 15,0 0-3-15,-21 0 0 16,-4 0 8-16,-4 0-11 16,-9 0 3-16,1 0 0 15,-9 0-3-15,0 0 8 16,8 0-5-16,5 0 0 16,-13 0 6-16,0 0-1 15,8-3-5-15,-8-8 0 16,0-5 9-16,9-5-3 0,-1-6-2 15,0-5-1 1,1-9 6-16,3-1-3 0,-3-15-6 16,-1-6 0-16,-8-12 2 15,0-11 4-15,0-8-6 16,0-7 0-16,0-1 8 16,0-2-10-16,-29 0 2 15,12-8 0-15,-8-4-5 16,4 7 8-16,-4 5-3 15,8 20 0-15,-13 20 8 16,14 14-11-16,7 12 3 16,-12 6 0-16,13 8-5 0,0 2 7 15,8 6-2 1,0 1 0-16,0-2 7 0,0 7-11 16,0-4 4-16,0 4 0 15,0-1-7 1,0 3 14-16,-9 1-7 0,9-8 0 15,0 2 6-15,0 0-11 16,-8 0 5-16,8 4 0 16,0 1-5-16,-9 6 6 15,9-1-1-15,0 3 0 16,0 0 1-16,0 0-7 16,0 0 6-16,-12 0 0 15,12 0-9-15,0 0 13 16,-9 0-4-16,-7 0 0 15,-14 0-3-15,-50 0-8 16,-62 0 5-16,-106 24-59 0,-83 13-139 16,-131 7-561-16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1:58:37.73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21901 1765 87 0,'0'0'816'16,"0"0"-573"-16,0 0-119 16,0 0-27-16,0 0-39 15,0 0-9-15,0 0-19 16,0 0-25-16,17-30 1 0,-17 55-6 16,0 29 0-1,0 17 3-15,0 8-1 0,0 0 4 16,-17-5-4-16,8-9 5 15,9-11-6-15,0-14-1 16,0-15 0-16,0-14 0 16,0-5 4-16,0-6-4 15,0 0 10-15,0 0-10 16,0-34 19-16,0-25-1 16,0-23-5-16,26-24-9 15,14-21 0-15,5-18-4 16,4-4 0-16,-9-4 3 0,9 8-3 15,-14 26 0-15,-4 38 0 16,-13 32-4-16,-9 35 2 47,-9 14-2-16,9 31-9-31,-9 40-5 16,0 31 14 15,0 26 4 0,-18 6 0 1,0 0-6-17,-4-15 6 1,13-20-6 15,9-19-24-31,0-19-40 47,0-14-15-31,9-20-59-1,22-15-72 1,-13-12-72 15,4 0-41-31</inkml:trace>
  <inkml:trace contextRef="#ctx0" brushRef="#br0" timeOffset="981">21430 1959 313 0,'0'0'260'0,"0"0"-103"0,0 0-18 0,0 0-24 0,0 0-45 0,0 0-38 0,106-37 4 0,37 31-8 0,39 0 3 0,40-2-3 0,-4-1-27 0,-14 4 8 0,-22 2-7 0,-40-1 3 0,-26 4-4 0,-32-2 0 0,5-4-1 0,-36 1 4 0,5 0-1 0,-18-4-1 0,-13 5 12 0,-14 2-1 0,5-1 13 0,-18 3-13 0,0-3-1 0,0 3 17 16,0-8-10-16,-9-1 5 0,-22-2-24 0,-27 2 6 0,0 3-8 0,14 6 2 0,-23 0 0 0,1 0-1 0,8 15 0 0,-13 13 1 0,17 9 0 0,14 6 3 0,23 2-8 15,3 0 5-15,14-3 0 16,14-10-2-16,30-10-1 0,14-10 3 16,9-12 0-16,-10 0 0 15,1 0 5-15,-9-14-5 16,0-18 0-16,-14-10 14 15,5-15-13-15,9-8 11 16,-22-11 9-16,-5-9-6 16,-13-3 12-16,-9 6-21 15,0 14 3-15,0 20 13 16,-22 18-12-16,4 15 7 16,9 6-6-16,0 9-10 15,9 0 1-15,0 0-2 16,-9 11-15-16,9 40 13 0,0 20-4 15,0 17 6 1,0 5 0-16,0-8 4 0,18-8-4 16,9-12 0-16,4-14 0 15,-13-16-2-15,4-17 3 16,4-11-1-16,6-7 0 16,3 0 1-16,14-18 9 15,9-27-9-15,17-12-1 16,1-8 3-16,13-12 4 15,-14-1-7-15,10-4 0 16,-19 11 6-16,-8 19-10 16,-18 24 4-16,-22 20-1 15,4 8-3-15,-4 14-13 0,0 34 9 16,4 12 7 0,-13-1-13-16,-9-5 12 0,0-15-7 15,0-7 9-15,8-15-6 16,-8-10 3-16,9-3 3 15,-9-4 0-15,0 0 2 16,9 0 5-16,-9 0-4 16,0-11-1-16,0-9 3 15,0-5 0-15,0-1-5 16,-9 3 0-16,-17 3 6 16,-5 7-6-16,4 6 0 15,-13 7-10-15,0 0 8 16,-4 29-10-16,-5 16 12 15,0 11 0-15,9 1 1 0,31-8-5 16,9-13 4-16,0-8-1 16,0-10-4-16,9-13-4 15,22-5 9-15,-4 0 0 16,13-9 2-16,8-24 7 16,10-11-9-16,0-12 1 15,0-5 8-15,-14-13-8 16,-4-11 16-16,-22-8 1 15,4-7-17-15,-22 7 18 16,0 3-15-16,0 17-4 16,0 21 13-16,0 21-11 15,-22 19 6-15,22 12-8 16,-9 0-6-16,9 35 0 0,0 33-13 16,0 27 19-16,0 19-4 15,0-1 8-15,0-3-4 16,0-10 0-16,0-18-10 15,40-17-26-15,9-17-31 16,4-11-9-16,36-15 3 16,4-10 7-16,5-10 29 15,-14-2-26-15,-35 3-51 16,-26 3-121-16,-23 2-167 16</inkml:trace>
  <inkml:trace contextRef="#ctx0" brushRef="#br0" timeOffset="1232">21488 2584 706 0,'0'0'110'16,"0"0"-78"-16,0 0 10 15,297 3 122-15,-8-10-37 16,62-20-83-16,35-9-11 15,-26-4-18-15,-22-1-6 16,-40 2 0-16,-50 5-6 16,-65 11 2-16,-68 9-5 15,-70 9-28-15,-32 5-55 16,-26 0-151-16,-72 0-141 16</inkml:trace>
  <inkml:trace contextRef="#ctx0" brushRef="#br0" timeOffset="1463">22061 2723 433 0,'0'0'167'0,"0"0"-59"15,0 0 24-15,0 0-39 16,0 0-21-16,0 0 39 16,413 0-18-16,-58-37-19 15,45-12-41-15,4-1-24 16,-39 7 3-16,-59 7-12 15,-75 7 1-15,-80 12-3 0,-75 9-1 16,-36 8-31-16,-31 0-68 16,-9 0-115-16,0 0-132 15</inkml:trace>
  <inkml:trace contextRef="#ctx0" brushRef="#br0" timeOffset="-29410">8443 1658 85 0,'0'0'549'16,"0"0"-451"-16,0 0 0 16,0 0-7-16,0 0-7 0,0 0-29 15,-106-14-15-15,106 14-33 16,0-5 9-16,49-1-16 15,8 0 10-15,10-2-6 16,9 2-8-16,4 0-28 16,-14 6-172-16,-21 0-57 15,-14 0-167-15</inkml:trace>
  <inkml:trace contextRef="#ctx0" brushRef="#br0" timeOffset="-29228">8346 1822 85 0,'0'0'378'0,"0"0"-238"16,0 0 46-16,0 0-66 15,0 0-33-15,0 0-56 16,40 14-19-16,57-14 23 16,28 0-19-16,17 0-11 15,9-2-5-15,-4-7-141 16,-23-2-339-16</inkml:trace>
  <inkml:trace contextRef="#ctx0" brushRef="#br0" timeOffset="-26566">15379 1160 89 0,'0'0'657'16,"0"0"-519"-16,0 0 17 16,0 0-29-16,0 0-41 15,0 0-18-15,0-116-27 16,0 111-3-16,0 1-8 0,-9 4-22 15,-22 0 1 1,-9 23-8-16,-14 19 0 0,6 12-1 16,-1 5 6-16,22 4-5 15,14-1 0-15,13-2 4 16,0-3-11 0,13-4 7-16,23-10 0 0,4-6-1 15,8-15 7-15,6-5-6 16,3-5 0-16,10-12-33 15,4 0-43-15,5 0-95 16,-1-20-137-16,-8-3-129 16</inkml:trace>
  <inkml:trace contextRef="#ctx0" brushRef="#br0" timeOffset="-26050">15983 1401 176 0,'0'0'353'16,"0"0"-202"-16,0 0-29 16,0 0-2-16,0 0-30 15,0 0-42-15,0-37-3 16,0 37-45-16,0 0 4 16,0 0-8-16,0 0-6 15,0 11 10-15,0 6 0 16,0-2 5-16,0-4-5 15,0-4 0-15,0-3 1 0,0 0 5 16,0-4-2-16,18 0 4 16,-9 0 6-16,-9 0-10 15,8 0 20-15,1-4 8 16,-9-5 0-16,0-2 10 16,0 3-20-16,0-1 6 15,0 4-9-15,0 1-18 16,0 1 5-16,-9 3-6 15,1 0-6-15,-10 0 1 16,9 0 1-16,9 0 4 16,0 3 0-16,0 6-1 15,0-3-5-15,0-3 6 0,0-3 0 16,9 0 1-16,9 0 4 16,-10 0 0-16,10 0-3 15,-18 0 3-15,0 0 3 16,0-3-8-16,0-6 0 15,0 0-1-15,0 2-22 16,-9 1-73-16,0 3-104 16,1 3-200-16</inkml:trace>
  <inkml:trace contextRef="#ctx0" brushRef="#br0" timeOffset="-27305">13673 1268 559 0,'0'0'217'0,"0"0"-100"16,0 0 12-16,0 0-46 15,0 0-44-15,0 0-39 16,0 0 1-16,280-40 2 15,-156 40 2-15,-22 0-10 16,-4 0-40-16,-23 0-194 16,-35 0-84-16</inkml:trace>
  <inkml:trace contextRef="#ctx0" brushRef="#br0" timeOffset="-27029">14170 1069 416 0,'0'0'265'0,"0"0"-110"16,0 0-17-16,0 0-24 15,0 0-22-15,0 0-35 16,-84-92-5-16,84 92-6 16,0 0-33-16,0 2-12 15,-22 35-1-15,13 16 0 0,0 13 4 16,0 2 1-1,9 2-5-15,0 1 0 0,0 3 7 16,0-4-7-16,0-7 0 16,0-4-15-16,9-11-77 15,22-5-180-15,4-9-186 16</inkml:trace>
  <inkml:trace contextRef="#ctx0" brushRef="#br0" timeOffset="-25450">16592 1027 680 0,'0'0'132'15,"0"0"-3"-15,0 0 14 16,0 0-65-16,0 0-21 16,0 0-36-16,22-122-10 15,4 114 9-15,6 5-16 16,-6 3 1-16,14 0-5 16,-13 22 3-16,4 15-11 15,-13 8 8-15,-18 6 0 16,0 3-5-16,0 3 9 15,-9-6-4-15,-22-3 4 0,13-6 1 16,9-6-3 0,9-11-2-16,0-9 0 0,0-5 3 15,0 1 3-15,0-4-6 16,18-2 3-16,40-6-2 16,39 0 14-16,19 0-15 15,17-23 1-15,0 0-2 16,-35 4 1-16,-31 6-6 15,-41 6-86-15,-26 4-139 16,0 0-225-16</inkml:trace>
  <inkml:trace contextRef="#ctx0" brushRef="#br0" timeOffset="-23858">5418 3422 29 0,'0'0'546'0,"0"0"-450"15,0 0 43-15,0 0-34 16,0 0-14-16,0 0-29 0,-89-15-40 47,102 15 6-47,32-2-25 16,21-4 23-1,23-5 35 16,-4 0-35-15,4-4-1-16,-14 1-20 0,-26 6 2 0,-22 2-9 0,-18 6 2 16,-9 0-9-1,0 0-77 1,0 0-12 0,-18 0-70-16,-13 3 46 15,-5 8-22-15,5-2 36 0,4-1 24 16,10-8 84-16,-14 0 19 15,22 0 33 1,-9 0 48 0,-4 0 13-1,13 0-23 17,0 0-1-32,9 0-9 15,0 0-15 1,0 0-35-16,0 17-19 31,0 14 2-31,0 12 46 0,0 2-41 16,18 3 5 15,13 6-19-31,-13 6-3 78,-1-1-2-78,-3 1 1 16,-5-5-33-16,8-6-210 15,-17-3-230-15</inkml:trace>
  <inkml:trace contextRef="#ctx0" brushRef="#br0" timeOffset="-23781">6413 3187 635 0,'0'0'170'0,"0"0"-32"0,0 0 8 0,0 0-57 16,0 0-13-16,0 0-49 0,-49-77-19 0,49 77-5 0,-9 10-3 0,-8 31 0 0,-6 16 6 0,-12 17-5 0,4 5 17 0,13 2-17 0,0 8 1 0,9 1 7 0,9-8 0 0,0-8-9 0,0-9 0 0,27-11 4 0,13-14-13 0,-4-15-6 0,3-10-101 0,-3-8-107 0,-5-7-153 0</inkml:trace>
  <inkml:trace contextRef="#ctx0" brushRef="#br0" timeOffset="-23536">6671 3544 579 0,'0'0'189'16,"0"0"-55"-16,0 0 21 15,0 0-36-15,0 0-41 16,0 0-14-16,0-60-53 16,0 60-7-16,0 6-8 15,0 22 2-15,0 12 2 16,0 5 0-16,9-2 8 15,0-1-10-15,4-3 2 16,-4-7-6-16,0-4-2 16,0-5-147-16,-9-4-118 15,0-3-243-15</inkml:trace>
  <inkml:trace contextRef="#ctx0" brushRef="#br0" timeOffset="-23191">6995 3218 352 0,'0'0'321'0,"0"0"-157"16,0 0-44-16,0 0 5 16,0 0-19-16,0 0-55 15,0-114-5-15,0 114-24 16,0 0-19-16,0 0 16 15,0 0-16-15,0 0 4 0,0 0-2 16,0 0 4-16,0 16-9 16,31 11 0-16,-4 17 6 15,4 3 2-15,5 12-5 16,-5 9-2-16,-5 6 24 16,5 3-25-16,-13 1 18 15,-9 2-15-15,4-1 3 16,-13-5-3-16,0-4-3 15,-22-6-4-15,-27-6-38 16,-8-10-144-16,3-3-296 16</inkml:trace>
  <inkml:trace contextRef="#ctx0" brushRef="#br0" timeOffset="-22823">8768 3360 595 0,'0'0'178'0,"0"0"-62"15,0 0-27-15,0 0-21 16,0 0-56-16,0 0 14 16,280-40-8-16,-196 35-17 15,5 1 9-15,-22 4-10 16,-10 0 0-16,-48 0-53 15,-9 0-239-15,-22 14-206 16</inkml:trace>
  <inkml:trace contextRef="#ctx0" brushRef="#br0" timeOffset="-22674">8732 3567 340 0,'0'0'161'0,"0"0"-104"16,0 0 31-16,0 0 44 15,0 0-50-15,0 0-33 16,316 25-37-16,-201-25-4 16,1 0-8-16,-32 0-270 15</inkml:trace>
  <inkml:trace contextRef="#ctx0" brushRef="#br0" timeOffset="-21054">12282 2731 778 0,'0'0'232'0,"0"0"-64"15,0 0-19-15,0 0-53 16,0 0-46-16,0 0-7 16,13-76-43-16,14 90 0 15,4 23-1-15,5 13 4 16,4 13 15-16,17 12-15 16,-12 14-2-16,4 5 9 15,-9 2-5-15,-14-8-5 16,-17-9 0-16,-9-8 7 15,0-7-12-15,-35-9 5 16,-14-8-44-16,0-10-67 0,5-5-140 16,-5-4-277-16</inkml:trace>
  <inkml:trace contextRef="#ctx0" brushRef="#br0" timeOffset="-19999">15961 2768 702 0,'0'0'170'0,"0"0"-30"15,0 0 16 1,0 0-58-16,0 0-29 0,0 0-20 16,-160-85-29 15,120 85 9-15,0 17-27-16,-5 20 0 0,5 11 6 0,0 15-1 0,23 9-7 15,8 5 0 1,9-3 4 15,0-9-6 47,9-17 2-78,31-11 0 0,-5-9-2 0,5-8 10 0,9-10-8 0,-5 0 0 0,5-10 7 0,9 0-9 0,-18 0 2 0,-4-6-108 0,-23-5-127 0,-13 0-301 0</inkml:trace>
  <inkml:trace contextRef="#ctx0" brushRef="#br0" timeOffset="-19541">16365 3082 429 0,'0'0'217'0,"0"0"-83"15,0 0-9-15,0 0-56 16,0 0-23-16,0 0-26 15,0-9-19-15,0 9-1 16,0 0 0-16,0 15 0 16,0 1 14-16,0 2-9 0,0-7-3 15,0-3 0 1,0-3 3-16,0-4 2 0,0-1-1 16,0 0 35-16,18 0 48 15,-9 0-19-15,0 0-3 16,4-9-19-16,-4 4-30 15,-9-1 17-15,0 1-21 16,0 5-7-16,0-2 9 16,0 2-12-16,0 0-1 15,0 0-3-15,0 0-15 16,0 0 15-16,0 0-13 16,-9 0 13-16,-4 0 2 15,13 0-1-15,0 0-1 0,0 0 0 16,0 2-25-1,0-2 16-15,0 0-25 0,0 0-14 16,0 0-1-16,0 0-88 16,0 0-64-16,0 0-107 15</inkml:trace>
  <inkml:trace contextRef="#ctx0" brushRef="#br0" timeOffset="-18932">17005 2660 731 0,'0'0'157'15,"0"0"-13"-15,0 0-34 16,0 0-14-16,0 0-67 15,0 0-5-15,106-85 18 16,-88 74-33-16,13 2 22 16,-22 1-8-16,9 5-18 15,-18 0 21-15,0 1-17 16,9 2 3-16,-9 0 15 16,0 0-25-16,0 0 19 15,0 0 0-15,0 0-20 16,0 0 23-16,0 0-24 0,0 0 0 15,0 0-2 1,0 16-12-16,0 19 14 0,0 12 0 16,0 8 7-16,9 1-12 15,4 3 5-15,-4 7 0 16,-9-1-3-16,9 0 12 16,-9-5-9-16,0-9 0 15,0-15 5-15,0-10-11 16,0-10 6-16,0-10 0 15,0 0-5-15,0-6 11 16,0 0-6-16,0 0 0 16,-9 0 2-16,-13 0 9 0,4 0-11 15,9 0 0 1,0 0 3-16,0 0 4 0,9 0-7 16,0 0 0-16,0 0-1 15,18 0-6-15,49 0-3 16,30 0 10-16,-3 0 6 15,-5-12-6-15,-45 7-2 16,-22 2-74-16,-22 3-160 16,0 0-501-16</inkml:trace>
  <inkml:trace contextRef="#ctx0" brushRef="#br0" timeOffset="-20683">14019 3161 714 0,'0'0'178'0,"0"0"-77"15,0 0 39-15,0 0-77 16,0 0-38-16,0 0-2 16,191-82-16-16,-89 68-7 15,14 6 0-15,-18 5 5 16,-23 0-9-16,-17 3 4 0,-40 0-52 15,-18 0-143 1,0 0-107-16,0 0-114 0</inkml:trace>
  <inkml:trace contextRef="#ctx0" brushRef="#br0" timeOffset="-20462">14437 2902 473 0,'0'0'175'0,"0"0"-14"16,0 0-4-16,0 0-27 15,0 0-21-15,0 0-39 16,-93-95-4-16,93 95-14 16,0 0-40-16,0 0-3 15,0 20-9-15,0 31 0 0,0 15-2 16,0 2 11-16,8 2-8 16,10-5-1-16,4-8 11 15,-22-6-18-15,9-6 7 16,0-5-119-16,0-6-162 15,31-6-383-15</inkml:trace>
  <inkml:trace contextRef="#ctx0" brushRef="#br0" timeOffset="-21737">11402 2680 662 0,'0'0'219'16,"0"0"-87"-16,0 0 4 16,0 0-30-16,0 0-60 15,0 0-22-15,-115-20-17 16,79 74-5-16,-13 20 34 15,9 11-30-15,14 11 15 0,17 8-3 16,9 5-16-16,0-2 11 16,0-11-13-16,18-14 0 15,8-11-1-15,14-17 4 16,0-9-6-16,-13-10 3 16,22-11-110-16,0-9-61 15,17-15-163-15,-8 0-316 16</inkml:trace>
  <inkml:trace contextRef="#ctx0" brushRef="#br0" timeOffset="-21370">11749 3279 538 0,'0'0'173'15,"0"0"-34"-15,0 0 6 16,0 0-55-16,0 0-27 15,0 0-13-15,0-52-50 16,0 58 0-16,-9 27-23 16,-13 12 23-16,13 4 8 15,0-4-3-15,9-6-5 16,0-5 0-16,0-11 7 16,18-6-4-16,22-12 2 15,9-5-2-15,-5 0 17 16,-4-5-3-16,9-23 45 15,-13-6-10-15,-5-6-20 0,-14-5 5 16,-17-1-11-16,0 0-15 16,0 5 5-16,-17 1-16 15,-32 15-1 1,0 5-2-16,-9 14-25 0,14 6-41 16,4 0-106-16,22 9-113 15,18 8-112-15</inkml:trace>
  <inkml:trace contextRef="#ctx0" brushRef="#br0" timeOffset="-22256">10101 3229 658 0,'0'0'147'0,"0"0"-40"0,0 0 7 15,0 0-59-15,0 0-53 16,0 0 21-16,151-42-23 15,-62 28 7-15,17 2-6 16,-4 7 2-16,-4-1-3 16,-22 6 0-16,-27 0-14 15,-41 0-119-15,-8 0-100 16,0 9-18-16,-48-1-197 16</inkml:trace>
  <inkml:trace contextRef="#ctx0" brushRef="#br0" timeOffset="-22081">10465 3182 333 0,'0'0'198'16,"0"0"-105"-16,0 0 46 0,0 0-25 16,0 0-49-16,0 0 13 15,-49 73-22-15,49-49-20 16,0 12 22-16,0 6-25 16,0 3-8-16,0 9-13 15,0 0-5-15,0-1-3 16,0 1-4-16,0-3-75 15,0-6-213-15,9-5-474 16</inkml:trace>
  <inkml:trace contextRef="#ctx0" brushRef="#br0" timeOffset="-9458">2428 5027 134 0,'0'0'424'15,"0"0"-325"-15,0 0-47 16,0 0 14-16,0 0-1 16,0 0-23-16,0 0 0 15,-36-36-5-15,36 36-15 16,0 0 17-16,0 0-8 15,0 0 17-15,0-4 2 0,0-4-23 16,0-1 9-16,9 1-28 16,9-7-6-16,9 4 4 15,22-3-2-15,8-3-4 16,10 6 0-16,0-1 6 16,13 7-9-16,4-4 3 15,23 1 0-15,17 2-1 16,18-2 3-16,14-1-2 15,4-2 0-15,13-3 8 16,9 0-9-16,0 0 1 16,-9 0 0-1,-13 0-6 1,-4-3 6-16,-5-1 0 0,4 4 0 0,10 3 4 0,4 0-8 16,13 2 4-16,-9 0 0 15,9 2-7-15,-8-2 8 16,-1 0-1-16,-4 3 0 15,4 3 4-15,0 1-4 16,9-4 0-16,-8 3 0 16,26-4-4-16,-9-1 10 15,-9 3-6-15,0 0 0 16,-9-3 1-16,0-4-5 16,1-3 4-16,17-1 0 15,9-1-6-15,31 0 9 16,17 0-3-16,10 5 0 0,18 4 4 15,-5-1-4-15,-14 7 0 16,-17-1 0-16,-9-3-8 16,-4 3 10-16,-5-3-2 15,0-2 0-15,-4-3 0 16,13-7-5-16,26 2 5 16,1-1 0-16,13 5-5 15,-13 4 10-15,-18 0-5 16,-31 2 0-16,-18 3 6 15,-9-3-9-15,9 4 3 16,0-4 0-16,4-2-1 16,14-1 1-16,-9 1 0 0,13-1 0 15,5 0 4 1,4 4-9-16,9 3 5 0,-22-2 0 16,-18 1-5-16,-18 3 9 15,1-2-4-15,-14-4 0 16,13 0 9-16,9-3-11 15,18 1 2-15,31 1 0 16,18-1-4-16,8 3 5 16,-26 2-1-16,-17 1 0 15,-32-4 4-15,-22 4-9 16,-5-4 5-16,-21 2 0 16,-1-1-4-16,-9 2 5 15,1 1-1-15,8-1 0 16,14 3 3-16,12 0-8 15,6 0 5-15,-14 0 0 0,-5 0-10 16,-43 0 13 0,-23 0-3-16,-23 0 0 0,-21 0 8 15,-5-4-8-15,-22 2 0 16,0-1 0-16,-9 0 2 16,0 3 4-16,0 0-5 15,0 0-1-15,0 0-21 16,0 0-29-16,-40 0-130 15,-5 0-99-15,-12 0-200 16</inkml:trace>
  <inkml:trace contextRef="#ctx0" brushRef="#br0" timeOffset="20442">5103 3963 727 0,'0'0'153'0,"0"0"-61"16,0 0-20-16,0 0-13 15,0 0-18-15,0 0 2 0,382-118 20 16,-116 55-42-16,90-17 14 16,57-3-15-16,35 8-17 15,-17 12 6-15,-57 24-9 16,-77 13-41-16,-97 17-90 15,-66 7-249-15</inkml:trace>
  <inkml:trace contextRef="#ctx0" brushRef="#br0" timeOffset="-28146">11229 874 771 0,'0'0'179'0,"0"0"-10"16,0 0-21-16,0 0-61 15,0 0-29-15,0 0-40 16,-102-56-9-16,80 109-9 16,13 21 0 15,-9 14 13-31,-4 0-8 16,4-2-3-1,18 0 5 1,0-1-3 15,0 0 1-31,0-3-5 0,0-6 0 78,40-13-6-78,9-15 4 16,-5-12-59-16,5-15-91 0,9-13-110 0,0-8-55 15</inkml:trace>
  <inkml:trace contextRef="#ctx0" brushRef="#br0" timeOffset="-27863">11567 1407 588 0,'0'0'200'0,"0"0"-56"0,0 0 37 16,0 0-64-1,0 0-50 1,0 0-7-16,-22-80-52 0,22 90-8 31,0 22 0-15,0 14 0 0,0 4 3-16,0-1-3 31,0-4 0-16,0-2-4 1,0-10 4 0,0-4-81-1,13-7-187-15,-4-5-219 16</inkml:trace>
  <inkml:trace contextRef="#ctx0" brushRef="#br0" timeOffset="-27790">11824 908 727 0,'0'0'172'0,"0"0"-10"0,0 0 6 0,0 0-82 0,-66-107-31 0,66 107-31 0,0 0-24 0,18 31-5 0,22 20 1 0,8 11 4 0,6 5 8 0,-5 10-3 0,-1 0-4 0,-16 2 6 0,-15 0-4 0,-8-5 7 0,0-3-10 15,-9-9 1-15,0-3-4 16,-9-8 3-16,-40-3-38 16,1-8-148-16,-19-4-254 15</inkml:trace>
  <inkml:trace contextRef="#ctx0" brushRef="#br0" timeOffset="-28868">10158 1318 480 0,'0'0'159'16,"0"0"-92"-16,0 0 79 15,0 0-20-15,0 0-30 16,0 0-31-16,-31 0-23 0,31 0-1 15,31 0-23-15,-4 0 3 16,31 0-2-16,0 0-16 16,8 0 4-16,23 0-7 15,-13 0 0-15,-1 0-5 16,-26 0-82-16,-9 0-108 16,-31 0-29-16,-9 0-94 15</inkml:trace>
  <inkml:trace contextRef="#ctx0" brushRef="#br0" timeOffset="-28657">10407 1318 512 0,'0'0'176'16,"0"0"-62"-16,0 0-17 0,0 0-11 15,0 0-55-15,0 0-3 16,-9 80 34-16,36-35-39 15,-5 3 4-15,5 3-1 16,13-3-25-16,-14-3 12 16,6-2-13-16,-15-6-3 15,1-5-24-15,0-5-312 16</inkml:trace>
  <inkml:trace contextRef="#ctx0" brushRef="#br0" timeOffset="19948">9861 2205 704 0,'0'0'169'0,"0"0"-113"0,0 0 55 31,0 0 0-31,266-179-45 32,-4 63-13-32,81-17-12 0,70-11-20 0,27 2 8 0,-1 9-29 0,-34 20 0 15,-72 20-3-15,-93 25 3 31,-98 24-38-15,-93 28-79-16,-49 16-123 0,-85 3-290 31</inkml:trace>
  <inkml:trace contextRef="#ctx0" brushRef="#br0" timeOffset="-30758">5262 1765 715 0,'0'0'182'16,"0"0"-27"-16,0 0-13 15,0 0-30-15,0 0-37 16,0 0-41-16,-66-36-22 16,106 36-12-16,18 0 0 15,35-6 9-15,22 0-3 16,1-2-3-16,-9 0-3 16,-32 1 7-16,-17 5-8 0,-40-1 1 15,-10 3-20-15,-8 0-33 16,0 0-63-16,-8 0-7 15,-28 0-52-15,5 0-25 16,4 0-44-16,5 3 125 16,4-3 116-16,18 0 3 15,-9 0 52-15,1 0 94 16,8 0 20-16,-9 0-29 16,-5 0-5-16,14 0-41 15,0 0-23-15,0 0-8 16,-9 17-51-16,1 14 1 15,-1 12 26-15,9 2-6 0,0 6 9 16,0 0-31-16,0 0-1 16,0 0-2-16,0-4-2 15,0-3-6-15,0-8-17 16,0-11-133-16,0-7-172 16,17-4-416-16</inkml:trace>
  <inkml:trace contextRef="#ctx0" brushRef="#br0" timeOffset="-30435">6355 1367 681 0,'0'0'212'0,"0"0"-40"16,0 0 11-16,0 0-80 15,0 0-23-15,0 0-46 16,-9-51-5-16,9 51 11 16,-17 21-31-16,-5 20 23 15,4 18 1-15,-13 12-29 16,13 14 20-16,-9 11-20 16,5 7-2-16,13 1 0 15,0-5 9-15,9-8-11 16,0-15 0-16,0-13-9 15,9-22 1-15,13-9-81 16,-4-12-73-16,31-15-69 0,18-5-194 16</inkml:trace>
  <inkml:trace contextRef="#ctx0" brushRef="#br0" timeOffset="-30073">6746 1805 528 0,'0'0'261'16,"0"0"-118"-16,0 0 19 15,0 0-60-15,0 0-25 16,0 0-41-16,-26-104-16 16,43 101-11-16,6 3 0 0,3 0-9 15,14 3 0-15,-22 22 3 16,0 7-9-16,-9 2 6 15,4 5 0-15,-13 3-4 16,0-2 8-16,0 0-4 16,-13-6 0-16,4-9 7 15,0-8-6-15,9-5-1 16,0-7 0-16,0 0-2 16,0-5 8-16,31 0-6 15,13 0 0-15,23-14-9 16,4-14-112-16,-4-6-178 15,-9 3-218-15</inkml:trace>
  <inkml:trace contextRef="#ctx0" brushRef="#br0" timeOffset="-29806">7248 1316 639 0,'0'0'159'0,"0"0"-29"16,0 0 29-16,0 0-62 16,0 0-62-16,0 0-2 15,-31-48-24-15,40 59-6 16,22 26 21-16,5 14 11 0,22 16 1 16,-10 15-17-16,-8 9-18 15,-13 5 15-15,-9-5-15 16,-5-9-1-16,-13-11 2 15,0-9 5-15,-13-5-14 16,-23-12-12-16,-13-8-172 16,-8-1-272-16</inkml:trace>
  <inkml:trace contextRef="#ctx0" brushRef="#br0" timeOffset="-31669">6080 0 616 0,'0'0'155'16,"0"0"-8"-16,0 0 7 15,0 0-59-15,0 0-17 0,0 0-35 16,9 5-19 0,-9 9-5-16,0 6-13 0,0 8-5 15,0 10 0-15,0-2 6 16,0 9-12-16,0-2 5 15,0 6-50-15,0-4-108 16,0-7-97-16,0-1-128 16</inkml:trace>
  <inkml:trace contextRef="#ctx0" brushRef="#br0" timeOffset="-31456">6213 498 556 0,'0'0'185'0,"0"0"-28"16,0 0-21-16,0 0-31 15,0 0-59-15,0 0-12 16,-31 56 4-16,13-16-30 16,9 3 14-16,9 4-14 15,-8 4-5-15,8 6-2 16,0 8-1-16,-14 12-72 15,5 7-191-15,0 1-175 16</inkml:trace>
  <inkml:trace contextRef="#ctx0" brushRef="#br0" timeOffset="19294">4249 2009 642 0,'0'0'193'0,"0"0"-173"16,0 0-4-16,0 0 90 16,0 0-16-16,0 0-10 0,440-87 21 15,-93-1-44 1,53-20-14-16,48 1-21 0,-3 2-16 16,-28 15 4-16,-30 12-10 15,-72 23-7-15,-75 14-47 16,-89 25-108-16,-62 16-137 15,-53 0-143-15</inkml:trace>
  <inkml:trace contextRef="#ctx0" brushRef="#br0" timeOffset="22562">917 2309 495 0,'0'0'153'0,"0"0"-63"15,0 0-17-15,0 0 33 16,0 0-32-16,0 0-31 16,-146-14-22-16,212 3-15 15,23 0 15-15,36-4-2 16,-1 1-9-16,18 0 5 16,-8 0-13-16,-1 8-2 15,-35-2 0-15,-23 5-12 16,-35 3-46-16,-13 0-87 15,-27 0-15-15,0 0-21 16,0 0-20-16</inkml:trace>
  <inkml:trace contextRef="#ctx0" brushRef="#br0" timeOffset="22791">1491 1998 351 0,'0'0'156'0,"0"0"-29"0,0 0-8 0,0 0-13 0,0 0-55 16,0 0-22-16,-58 59 6 16,49 7 19-16,0 10-8 15,9 3-13-15,0 6-25 16,0 0 19-16,0-3-24 16,0-11-3-16,0-12 0 15,-9-13-24-15,9-13-82 16,0-6-122-16,0-17-227 0</inkml:trace>
  <inkml:trace contextRef="#ctx0" brushRef="#br0" timeOffset="23055">1890 1879 487 0,'0'0'193'15,"0"0"-87"-15,0 0-13 16,0 0-6-16,0 0-39 16,0 0-11-16,0 0-37 0,125-57 1 15,-45 108 14 1,-5 17-13-16,1 9 14 0,-10 11-6 16,-17 1-2-16,-31 9-4 15,-18 6-4-15,-67 3 0 16,-48 1-9-16,-27-6-17 15,-23-14-124 1,23-17-87-16,18-24-218 0</inkml:trace>
  <inkml:trace contextRef="#ctx0" brushRef="#br0" timeOffset="23389">553 1777 467 0,'0'0'208'0,"0"0"-83"15,0 0-69-15,0 0 41 16,0 0-22-16,-222 3-9 15,146 59-16-15,1 26-36 16,4 25 44-16,18 21-24 0,13 18-26 16,31 12 23-1,9 3-29-15,35-3 6 0,54-19-8 16,18-21-1 0,44-30-27-16,22-32-123 15,18-33-118-15,0-29-216 16</inkml:trace>
  <inkml:trace contextRef="#ctx0" brushRef="#br0" timeOffset="25604">3779 5777 623 0,'0'0'197'0,"0"0"-85"0,0 0 18 16,0 0-38-16,0 0-59 15,0 0-1-15,0 0-32 16,57 0 2-16,19 0 18 16,30 0-9-16,10-15 22 15,8-1-2-15,1-4-25 16,-19 4 8-16,-12-2-10 15,-28 7-4-15,-26 8 0 16,-31 3-6-16,-9 0-142 16,0 0-172-16,-18 17-110 15</inkml:trace>
  <inkml:trace contextRef="#ctx0" brushRef="#br0" timeOffset="25829">4285 5749 536 0,'0'0'236'0,"0"0"-89"16,0 0-40-16,0 0-46 15,0 0-57-15,0 0 10 16,49 45 57-16,-31-6-18 16,13 4-8-16,-13 8-12 15,4 3-22-15,-13 5 10 16,0 1-21-16,-1-1 0 0,-8-8 2 15,0-2-2 1,9-12-13-16,9-5-101 0,4-11-155 16,5-7-308-16</inkml:trace>
  <inkml:trace contextRef="#ctx0" brushRef="#br0" timeOffset="26205">5396 5415 308 0,'0'0'228'15,"0"0"-98"-15,0 0 12 16,0 0-39-16,0 0-30 15,0 0 39-15,-9-59-21 16,0 59-26-16,9 0-2 16,0 0-22-16,-9 0-15 15,0 29 0-15,-9 21-23 16,5 18 18-16,-5 20 0 16,9 11-11-16,9 8 11 15,0 12-18-15,0-4-3 0,9 1 2 16,40-16 4-1,-13-18-8-15,13-20 2 0,-9-16-51 16,8-17-58-16,-12-13-127 16,4-11-113-16,-4-5-294 15</inkml:trace>
  <inkml:trace contextRef="#ctx0" brushRef="#br0" timeOffset="26704">5818 6111 516 0,'0'0'193'16,"0"0"-51"-16,0 0-21 15,0 0-21-15,0 0-12 0,0 0-35 16,-18-110-25-16,27 110-5 16,22 0-23-16,-4 0 0 15,-10 0-1-15,23 2 5 16,-13 21-4-16,4 0 0 15,-13 3 1-15,4 1-4 16,-4 7 3-16,-9 1-1 16,-9 2-1-16,0-4-4 15,0-4 6-15,0-7 0 16,0-10 3-16,0-10 3 16,0-2-4-16,0 0 1 15,0 0 17-15,9-16 5 16,13-21 44-16,-4-8-52 0,8-4-7 15,5-4 17 1,5 1-12-16,-5 4 5 0,-4 12-8 16,4 10-7-16,-13 15 0 15,-9 11-5-15,-1 0-5 16,15 0 5-16,3 23-10 16,5 10 10-16,-13 9-3 15,9 2 2-15,-14-2-2 16,-4-2 1-16,-9-4-27 15,0-7 1-15,0-4-26 16,0-5-22-16,0-9-105 16,0-5-77-16,0-6-152 15</inkml:trace>
  <inkml:trace contextRef="#ctx0" brushRef="#br0" timeOffset="27014">6653 5605 524 0,'0'0'155'0,"0"0"17"15,0 0 1-15,0 0-34 16,0 0-38-16,0 0-26 16,-155-71-32-16,155 71-38 15,0 0-1-15,22 2-4 16,4 24 0-16,32 17 7 15,-9 7-7-15,18 12 7 0,-1 13 5 16,1 3-8-16,0 8 8 16,-10-2-4-1,-17-2-2-15,-31-2 14 0,-9-7-19 16,0-5 2-16,-49-8-3 16,-8-2-3-16,8-5-58 15,4-11-132-15,5-5-258 16</inkml:trace>
  <inkml:trace contextRef="#ctx0" brushRef="#br0" timeOffset="27394">7821 6114 729 0,'0'0'146'0,"0"0"-44"0,0 0 34 15,0 0-59 1,0 0-22-16,0 0-49 0,36-19 1 16,44 4 10-16,22-2-17 15,23-2 5-15,12 1-3 16,-21 1 3-16,-14 9-10 16,-26 8-55-16,-28 0-131 15,-25 2-54-15,-23 24-133 16</inkml:trace>
  <inkml:trace contextRef="#ctx0" brushRef="#br0" timeOffset="27696">8119 6247 334 0,'0'0'205'0,"0"0"-167"0,0 0 64 15,0 0 8-15,0 0-35 16,249 0-8-16,-147 0-21 15,23-8-18-15,-10-6-26 16,-8 5-2-16,-50 9-51 16,-39 0-367 31</inkml:trace>
  <inkml:trace contextRef="#ctx0" brushRef="#br0" timeOffset="28173">9910 5837 593 0,'0'0'207'16,"0"0"-40"-16,0 0-23 0,0 0-87 15,0 0-22-15,0 0-33 16,173-51-2-16,-62 31 1 16,13 0 3-16,23 0 1 15,4 6-5-15,-27 1 0 16,-17 6-2-16,-40 5 1 16,-36 2-40-16,-22 0-59 15,0 0-54-15,-9 0 4 16,0 0-28-16,-18 9 16 15,-31-4-93-15</inkml:trace>
  <inkml:trace contextRef="#ctx0" brushRef="#br0" timeOffset="28387">10749 5706 231 0,'0'0'231'0,"0"0"-40"16,0 0-28-16,0 0-30 0,0 0-26 16,0 0-9-16,-44-7-30 15,44 7-13-15,-9 0-35 16,-4 2-17-16,4 32 6 15,9 14-7-15,0 9 8 16,0 5 2-16,0 0-12 16,0 0 17-16,9-4-17 15,22-8 5-15,-5-11 0 16,6-4-1-16,-6-13-8 16,-4-5-8-16,5-9-148 15,4-2-180-15,-13-6-372 16</inkml:trace>
  <inkml:trace contextRef="#ctx0" brushRef="#br0" timeOffset="28709">11585 5401 695 0,'0'0'262'0,"0"0"-68"16,0 0-36-16,0 0-49 0,0 0-46 16,0 0-27-1,-27-97-14-15,27 100-22 0,0 31-1 16,0 23-6 0,0 17 7-16,0 13 3 0,0 7-3 15,18 4 0-15,-9 5 2 16,8-7 3-16,14-11-5 15,-13-12 0-15,0-13-11 16,13-18-12-16,-13-13-50 16,13-13-80-16,4-10-107 15,5-6-159-15</inkml:trace>
  <inkml:trace contextRef="#ctx0" brushRef="#br0" timeOffset="29078">12322 5879 581 0,'0'0'233'16,"0"0"-50"-16,0 0-11 15,0 0-49-15,0 0-42 16,0 0-34-16,-133-91-4 16,133 91-43-16,0 12-7 15,0 25-1-15,0 14 8 16,0 2 3-16,0 1-3 15,9-9 5-15,17-10-11 16,23-8 7-16,0-12-1 16,0-12 0-16,0-3 4 0,-14 0 2 15,5-14 4 1,-13-16-9-16,-5 0 18 0,-4-10 3 16,-18-5 12-16,0 3-2 15,0-3-28-15,-31 2 12 16,-14 6-16-16,-3 9 1 15,-1 11-8-15,13 14-16 16,5 3-59-16,13 9-100 16,9 19-157-16,9 4-275 15</inkml:trace>
  <inkml:trace contextRef="#ctx0" brushRef="#br0" timeOffset="29384">12531 5430 794 0,'0'0'203'0,"0"0"7"16,0 0-90-16,0 0-43 16,0 0-28-16,0 0-25 15,13-126-6-15,32 126-18 16,35 35 7-16,-14 21-5 15,10 21 0-15,-1 16 3 16,-17 11 14-16,0 10-14 16,-27-4 11-16,-13 0-9 15,-18-5-3-15,0-11 0 0,-18-12-4 16,-40-6-4 0,-9-13-23-16,-12-7-131 15,12-8-259-15</inkml:trace>
  <inkml:trace contextRef="#ctx0" brushRef="#br0" timeOffset="30025">14161 6063 489 0,'0'0'256'15,"0"0"-150"-15,0 0 35 0,0 0-36 16,0 0-65-16,0 0-22 16,76-37-11-16,22 26-5 15,17 5 5-15,-4-2-1 16,18 0-6-16,-27 4 0 16,-13-1 7-16,-22 5-16 15,-23 0-57-15,-22 0-218 16,-22 0-202-16</inkml:trace>
  <inkml:trace contextRef="#ctx0" brushRef="#br0" timeOffset="30316">14543 5806 553 0,'0'0'238'0,"0"0"-79"15,0 0 27-15,0 0-89 16,0 0-24-16,0 0-44 16,-35-29-14-16,35 29-12 15,0 17 2-15,9 22-5 16,9 16 19-16,-1 7-9 16,-8 3 12-16,13 4-22 15,-4-6 1-15,0-2 1 16,-5-10 4-16,5-6-6 0,0-14 0 15,4-11-46-15,-4-6-83 16,0-9-182-16,13 1-206 16</inkml:trace>
  <inkml:trace contextRef="#ctx0" brushRef="#br0" timeOffset="30945">16125 5673 635 0,'0'0'203'0,"0"0"-29"16,0 0-5-16,0 0-65 15,0 0-41-15,0 0-4 16,-67-91-18-16,45 91-16 16,4 0-5-16,-8 0-19 15,-23 25 9-15,0 21-10 16,-9 11 5-16,9 7-9 15,14 16 4-15,4 1 0 16,13 2-2-16,18-6 6 16,9-7-5-16,49-19 1 15,26-14 0-15,14-15 0 0,0-10 3 16,-5-12-1-16,5 0 7 16,-14-9-6-16,5-16 5 15,-14-3-7-15,-17-1 4 16,-31 4-4-16,-18 1-1 15,-9 8-41-15,0 2-64 16,0 5-109-16,0 9-89 16,0 0-308-16</inkml:trace>
  <inkml:trace contextRef="#ctx0" brushRef="#br0" timeOffset="31824">17476 4897 244 0,'0'0'570'0,"0"0"-388"0,0 0-8 16,0 0-55-16,-231-113-11 16,204 109-54-16,-4 4-16 15,4 10-9-15,-13 43-28 16,-9 29 14-16,-8 40-10 16,-1 39 1-16,13 23 20 15,5 17-20-15,14 8 11 16,4 2 0-1,22-8-15-15,0-10 8 0,22-21-10 16,31-25 1-16,27-29 0 0,-4-23 1 47,-10-30-4-16,19-28 0-15,12-24-65 31,1-13-35-32,4 0-77 17,-4-19-206-17</inkml:trace>
  <inkml:trace contextRef="#ctx0" brushRef="#br0" timeOffset="33344">17867 5770 540 0,'0'0'245'16,"0"0"-104"-16,0 0-5 16,0 0-44-16,0 0-24 15,0 0-38-15,0-95-7 16,0 81-19-16,31 6 3 15,-5 1-13-15,6 7 6 16,3 0-5-16,5 0 0 0,-4 21-1 16,-5 16 6-1,-14 5-1-15,-8 9-4 0,-9 0 0 16,0 0-2-16,0-6-5 16,-26-8 12-16,8-12-27 15,5-13 0-15,4-4-8 16,9-8 21-16,0 0 14 15,0 0 9-15,0-20 6 16,0-8 2-16,9-9-13 16,22-5 10-16,9-3-6 15,-5 2-7-15,14 2 13 16,-9 0-14-16,4 16 0 16,-12 5 0-16,3 11-2 15,-4 9 1-15,9 0 0 16,-13 6-12-16,13 23 8 0,-13 5 4 15,4 2-3 1,-23 4 1-16,1-3-16 0,0-1-8 16,0-4-31-16,-9-7-32 15,9-3-51-15,4-5-153 16</inkml:trace>
  <inkml:trace contextRef="#ctx0" brushRef="#br0" timeOffset="33623">19208 5738 554 0,'0'0'186'0,"0"0"-73"15,0 0-16-15,0 0-64 16,0 0-12-16,0 0-11 16,240-18-8-16,-146 15 8 15,3-2-10-15,1-1 0 16,-14 4-1-16,-26-1-31 16,-18 3-198-16,-40 0-235 15</inkml:trace>
  <inkml:trace contextRef="#ctx0" brushRef="#br0" timeOffset="33890">19555 5520 603 0,'0'0'202'0,"0"0"-56"16,0 0-9-16,0 0-33 15,0 0-67-15,0 0-25 16,0-40-12-16,18 49 4 16,8 19-10-16,5 11 6 15,-22 15 0-15,9 11-1 0,-18 4 7 16,0-2-3-16,0-8-2 16,0-2 7-16,9-12-16 15,4-14-101-15,-4-5-263 16</inkml:trace>
  <inkml:trace contextRef="#ctx0" brushRef="#br0" timeOffset="34186">20235 5106 559 0,'0'0'269'0,"0"0"-115"0,0 0-50 16,0 0-40-16,0 0-47 15,0 0-8-15,0 224 27 16,0-122 4-16,0 2-23 16,0-4 14-16,0-12-26 15,0-10-4-15,0-12 4 16,9-18-5-16,17-11-1 15,5-12-137-15,5-14-178 16,4-11-228-16</inkml:trace>
  <inkml:trace contextRef="#ctx0" brushRef="#br0" timeOffset="34555">20568 5667 643 0,'0'0'183'0,"0"0"-11"15,0 0-18-15,0 0-46 16,0 0-56-16,0 0-30 16,-40-51-22-16,40 56-3 15,0 24 3-15,0 8-2 16,0-4 9-16,0 2-9 16,0-10 2-16,0-8 0 15,13-6-2-15,-4-8 2 0,0-3 0 16,0 0-1-1,0 0 1-15,13 0 6 0,5-17-2 16,-10-3-4-16,14 1 0 16,5-4 8-16,-14 8-8 15,5 2 0-15,-18 4 4 16,4 6-11-16,-4 3 7 16,0 0-14-16,0 0 11 15,0 9-43-15,8 7-16 16,6 5-75-16,-14 1-138 15,8-2-239-15</inkml:trace>
  <inkml:trace contextRef="#ctx0" brushRef="#br0" timeOffset="34739">21105 5712 283 0,'0'0'189'0,"0"0"-99"16,0 0 6-16,0 0-36 16,0 0-28-16,240-43-17 15,-191 35-15-15,-13 2 0 16,-5 4-8-16,-13-5-110 16,-18 5-126-16</inkml:trace>
  <inkml:trace contextRef="#ctx0" brushRef="#br0" timeOffset="34954">21528 5486 460 0,'0'0'176'15,"0"0"-8"-15,0 0-29 16,0 0-29-16,0 0-28 16,0 0-51-16,0-38-25 15,0 56-6-15,0 25-6 16,0 10 3-16,0 3 3 15,0-5 0-15,0-5-2 16,0-10-14-16,0-7-91 16,0-9-131-16,0-5-262 0</inkml:trace>
  <inkml:trace contextRef="#ctx0" brushRef="#br0" timeOffset="35218">21652 5041 445 0,'0'0'200'15,"0"0"-37"-15,0 0-22 16,0 0-45-16,0 0-70 16,0 0-17-16,27 37-9 15,21 23 0-15,1 18 31 16,0 16-16-16,-4 3 1 15,-14-1 34-15,-14-8-35 16,1-6 4-16,-4-9-17 0,-14-11 2 16,0-8-8-16,0-9-21 15,-49-8-263-15,-9-9-361 16</inkml:trace>
  <inkml:trace contextRef="#ctx0" brushRef="#br0" timeOffset="35501">22523 5511 302 0,'0'0'272'16,"0"0"-159"-16,0 0 6 16,0 0-69-16,275-14-34 15,-217 12-5-15,-18-2-6 16,-13 4-10-16,-27 0-81 16,0 0-233-16</inkml:trace>
  <inkml:trace contextRef="#ctx0" brushRef="#br0" timeOffset="35922">22523 5511 452 0,'-31'-104'211'0,"31"104"-80"15,0 0-57-15,0 0-29 32,0 16-43-1,0 21 21-15,0 8 52-1,0 4-37-15,0 2-2 31,13-3-18-15,-4 0-17-16,0-3 10 0,-9-3-11 0,0-7-34 0,0-4-302 0</inkml:trace>
  <inkml:trace contextRef="#ctx0" brushRef="#br0" timeOffset="36034">23194 4897 754 0,'0'0'193'0,"0"0"-26"0,0 0-49 0,-23 0-59 0,14 39-59 0,1 25 0 0,-10 17 7 0,0 15-4 0,5 6 8 15,13 0-6-15,0-10-4 16,0-6 6-16,0-12-3 16,13-8-2-16,5-16-2 15,8-11-10-15,6-10-108 16,3-15-134-16,23-8-185 15</inkml:trace>
  <inkml:trace contextRef="#ctx0" brushRef="#br0" timeOffset="36461">23509 5438 643 0,'0'0'173'16,"0"0"-18"-16,0 0 8 15,0 0-72-15,0 0-32 16,0 0-50-16,0 0-9 16,0 0-3-16,0 0 2 15,0 0 1-15,-31 138 8 16,31-84-6-16,-9-6-2 16,9-6 1-16,0-7 5 15,0-16-6-15,0-13 0 16,0-6 0-16,0 0 7 0,0 0-5 15,0 0 8-15,0-8 11 16,0-18-16-16,9-3 5 16,22-1-10-16,-13 2 0 15,13-1 2-15,-4 4-1 16,12 2-1-16,-12 6 0 16,-5 11 1-16,-4 6-7 15,0 0 6-15,4 9-10 16,-4 19 4-16,0 6 1 15,-1-3 5-15,-3-2 0 16,-5-7-6-16,0 1-25 16,-1-7-89-16,-8-1-110 0,9-4-142 15</inkml:trace>
  <inkml:trace contextRef="#ctx0" brushRef="#br0" timeOffset="36662">24131 5520 192 0,'0'0'432'15,"0"0"-275"-15,0 0-28 16,0 0-36-16,0 0-57 16,0 0-4-16,209-34-32 15,-138 34 4-15,-18 0-9 16,5 0-146-16,0 0-261 15</inkml:trace>
  <inkml:trace contextRef="#ctx0" brushRef="#br0" timeOffset="36943">24735 5341 85 0,'0'0'508'16,"0"0"-349"-16,0 0-46 15,0 0-66-15,0 0-6 16,0 0-22-16,107-9-11 16,-81 33 10-16,-8 9-15 15,-4 4-1-15,-14 5-2 0,0 7 4 16,0-4 3-16,-32 0-7 16,6-8 3-16,4-12 2 15,22-7 0-15,0-6-5 16,0-7 4-16,0-5-1 15,40 0 0-15,8 0-3 16,19-14-91-16,0-15-101 16,-1-2-81-16</inkml:trace>
  <inkml:trace contextRef="#ctx0" brushRef="#br0" timeOffset="37199">25117 4817 615 0,'0'0'189'16,"0"0"-20"-16,0 0-37 15,0 0-44-15,0 0-36 16,0 0-52-16,40 49 1 16,36 27 37-16,22 23-11 15,-5 15 5-15,-18 7-9 16,-8 1-22-16,-27-6 10 15,-31-9-11-15,-9-4 0 16,-18-12-1-16,-71-13-74 16,-22-18-113-16,-13-15-263 0</inkml:trace>
  <inkml:trace contextRef="#ctx0" brushRef="#br0" timeOffset="37728">22225 5545 607 0,'0'0'85'15,"0"0"25"-15,0 0-15 16,231-19-24-16,-147 19-18 15,14 0-34-15,-5 0-4 16,14 0-10-16,-9 0 1 16,-31 0-7-16,-10 0 1 15,-30 0-122-15,-27 0-131 16,0 0-357-16</inkml:trace>
  <inkml:trace contextRef="#ctx0" brushRef="#br0" timeOffset="37970">22616 5296 162 0,'0'0'461'16,"0"0"-293"-16,0 0-6 16,0 0-17-16,0 0-43 15,0 0-77-15,0 14-19 16,0 57-6-16,13 20 17 15,14 8 13-15,4 5 11 16,-4-5-31-16,13-5 9 16,-14-6-17-16,5-15-2 0,-13-13 0 15,-18-15-128-15,0-11-251 16</inkml:trace>
  <inkml:trace contextRef="#ctx0" brushRef="#br0" timeOffset="38608">25873 5528 662 0,'0'0'200'16,"0"0"-80"-16,0 0 31 15,0 0-75-15,0 0-19 16,0 0-40-16,57-55-15 0,1 48 3 15,22 4-5-15,22 3 0 16,14 0-5-16,8 0-3 16,1 0-116-16,-37 0-156 15,-34 0-101-15</inkml:trace>
  <inkml:trace contextRef="#ctx0" brushRef="#br0" timeOffset="38826">26401 5296 532 0,'0'0'161'0,"0"0"-4"0,0 0-39 15,0 0-13 1,0 0-49-16,0 0-42 0,-31 14-3 16,31 20 5-16,0 3 31 15,13 5 1-15,-4 3-27 16,9 1 2-16,-18-1-23 15,0-5 1-15,9-3 3 16,-9 0-4-16,0-4-42 16,0-1-148-16,0-4-237 15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50:03.53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164 906 383 0,'0'0'192'0,"0"0"-43"16,0 0-7-16,0 0-26 15,0 0-27-15,0 0 5 16,0 0-43-16,-164 0-24 0,164 0 5 15,0 0-28 1,0 0 7-16,0 0-11 0,0 0-8 16,17 0 7-16,21 0-10 15,24 0 11-15,31 0 24 16,33 0-21-16,37-8 5 16,18-5-1-16,16-3-3 15,4 0-4-15,13 0 0 16,-4 3 0-16,8-4-1 15,-12 7 6-15,12-3-5 16,17 2 0-16,8 3 7 16,39-6-9-16,36-4 2 15,43-9 0-15,17-2 3 16,21-1-1-16,-9 1-2 16,-38 2 0-16,-16 8 3 0,-38 1-9 15,-17 5 6 1,-21-1 0-16,4-3 2 0,18-4 4 15,16-3-6-15,16-2 0 16,30-1 1-16,-16 3-6 16,3 0 5-16,-12 3 0 15,-30 5-3-15,-28 2 8 16,-26 4-5-16,-9 2 0 16,1 0 5-16,-9 5-7 15,0-1 2-15,-21 3 0 16,13 1-3-16,4 0 4 15,13-4-1-15,-1 4 0 0,1 0 3 16,-9 0-7-16,-21 0 4 16,-25 0 0-16,0 0-2 15,-16 0 9-15,7-4-6 16,9 1-1-16,17 0 2 16,8-2-6-16,5-4 4 15,-13 7 0-15,-1-3-1 16,5 2 3-16,5-2-3 15,-10 2 1-15,-16-3 0 16,-8 1-4-16,-21 0 4 16,-13 0 0-16,4 5 0 15,0 0 5-15,5 0-5 16,-13 0 0-16,-17 0 2 0,-21 0-6 16,-13 0 4-1,-33 0-2-15,-4 0-2 0,-13 0-44 16,-12 0-30-16,-13 0-84 15,0 0-95-15,-55-6-322 16</inkml:trace>
  <inkml:trace contextRef="#ctx0" brushRef="#br0" timeOffset="2172">147 1024 210 0,'0'0'130'0,"0"0"18"0,0 0-9 16,0 0-18-16,0 0-30 15,0 0 0-15,0-15 9 16,0 15-27-16,0 0-6 15,0 0-12-15,0 0-37 16,0 0 8-16,0 0-23 16,0 0-1-16,0 7-4 15,0 31 12-15,0 19-10 16,0 10 14-16,0 9-14 16,0 10 19-16,0 8-11 15,0 5 0-15,0 2 12 16,-13 3-19-16,5 1 5 0,8-7-1 15,0-9-1 1,0-12 3-16,0-5-7 0,0-10 0 16,0-11 0-16,8-8 7 15,-8-14-7-15,0-11 1 16,0-7 6-16,0-5 0 16,0-6-4-16,0 0 2 15,0 0 21-15,0 0-15 16,0 0 10-16,0 0-5 15,0 0-16-15,0 0 13 16,0 0-13-16,0 0 0 16,0 0-6-16,0 0 2 15,21 0 3-15,4 0 1 16,22 0 0-16,24 0 6 16,13 0-6-16,12-11 0 0,34-2-2 15,13-4 5-15,29-1-3 16,-8-3 0-16,8 1 0 15,0 6-5-15,17 2 2 16,-1 4 3-16,14 0-7 16,3 5 8-16,14 0-1 15,16 3 0-15,0-2 3 16,29-1-5-16,4-2 2 16,14-3 0-16,7-3-2 15,-8-5 3-15,9-2-1 16,-1-2 0-16,9 2-2 15,-17-1-4-15,0 3 6 0,-12 0 0 16,-5 2-6-16,-12-1 8 16,4 2-2-16,-4 2 0 15,-9 0 1-15,-8 0-6 16,-8 1 5-16,-17-1 0 16,-5 0-5-16,5 1 8 15,-4 2-3-15,3-1 0 16,18-1 3-16,0 2-5 15,-1 0 2-15,9-1 0 16,-8 7-2-16,-1 2 5 16,-20 0-3-16,4 0 0 15,-13 0-1-15,-8-2-5 16,20-2 6-16,1-1 0 0,-4 0-4 16,4 2 7-1,-5-1-3-15,-3 1 0 16,-14-1-4-16,-7 2-3 15,-9-1 3-15,-8-2 1 0,-9 2 1 16,4 0-9-16,22-2 11 16,-9 0-1-16,-9 0-4 15,1-1 0-15,-9 0 3 16,-12 2 2-16,4-2-4 16,-13 6 6-16,-25-2-2 15,-8 2 0-15,-21-3 2 16,-1 3-6-16,-3 0 4 0,12 0 0 15,4 0-2 1,-12 0 7-16,12 0-5 0,-20 0 0 16,-9-2 1-16,-17-5-3 15,0 3 2-15,-21 0 0 16,-8 0-2-16,-5-1 8 16,-12-1-5-16,0-3-1 15,9 2 3-15,-1-1-6 16,1-1 3-16,-1-1 0 15,0-4-1-15,13-1 6 16,-21-1-5-16,9-6 0 16,-9-1 2-16,0-1 9 15,0-4-11 1,0 1 6 0,0 6 12-1,0-3-17 1,0-3 13 31,0 1-4-32,0-7-8 1,0 2 18-16,0-7-14 31,0 3-6-31,0 1 9 31,-9 4-6-31,9 1 15 16,-12 2-7 0,3 0-6 15,9-2 9-31,-8-1-11 31,8-2 1-15,0 0 11 15,0 0-14-15,0-5 10-16,0-3-9 0,0-6 0 0,0-2 6 0,0 0-6 0,0-2-2 0,-8-2 5 15,-1-1 1-15,9 2-1 0,-8 3-3 0,8-1 0 0,0 5 10 0,0-2-12 0,-9 0 3 0,9 1-1 0,0-7 5 0,0 5-5 0,0-1-2 16,0 5 1-16,0 8-2 0,0 8 1 0,0 6 0 0,0 8 0 0,0 0 6 0,0 2-6 0,0 0 0 0,0 3-11 0,-12 3-7 0,12-4-65 0,-9 9-67 0,-7-4-225 0,-14-5-569 0</inkml:trace>
  <inkml:trace contextRef="#ctx0" brushRef="#br0" timeOffset="3357">1066 1487 428 0,'0'0'133'16,"0"0"-13"-16,0 0-7 0,0 0-19 15,0 0-29-15,0 0-1 16,0 0 10-16,-9-3-13 15,9-2-6-15,0-3-4 16,21-8-17-16,-12-5-10 16,8-4-9-16,12-2-7 15,-12 6 22-15,-1 3-27 16,-7 7 9-16,-9 7 3 16,0 3-14-16,0 1 9 15,0 0-10-15,0 0-6 16,12 0 3-16,-3 13-9 0,-1 14 12 15,9 7 0 1,0 6 5-16,-5 6-8 0,-3 0 3 16,-1 2 0-16,1-6-4 15,-9-1 8 1,0-7-4-16,0-7 0 0,0-11-1 16,0-6-5-16,0-4-2 15,-9-6 8-15,-8 0 0 16,-4 0 1-16,-4 0 7 15,-4 0-2-15,12-3-2 16,0-2 2-16,17 2-6 16,0 3 0-16,0 0-1 15,0-2 1-15,0-1-4 16,0-5-5-16,55-5-17 16,8-6 24-16,25-3-8 0,13-4-34 15,-1-2-51 1,-12 2-113-16,-25 5-39 0,-25 4-92 15</inkml:trace>
  <inkml:trace contextRef="#ctx0" brushRef="#br0" timeOffset="3736">1792 1451 454 0,'0'0'170'0,"0"0"-15"15,0 0-28-15,0 0-12 0,0 0-45 16,0 0-29-16,0-31-35 16,0 31-6-16,0 8-9 15,0 19 8-15,0 5 1 16,0 0 3-16,25 0-3 16,21-2 0-16,0-10 3 15,17-8 0-15,0-10 4 16,0-2 9-16,-9 0-6 15,-7-19 55-15,-22-7-1 16,-4-7-12-16,-13-6 8 16,-8-4-32-16,0-3 0 15,0 4-11-15,-38 9-17 16,-16 7 5-16,12 13-5 16,-25 10-14-16,16 3 11 15,-3 0-17-15,16 24-36 0,13 11-69 16,25-1-90-16,0-2-148 15</inkml:trace>
  <inkml:trace contextRef="#ctx0" brushRef="#br0" timeOffset="4069">2396 984 638 0,'0'0'205'0,"0"0"-50"0,0 0 9 16,0 0-32-16,0 0-57 15,0 0-6-15,0-88-48 16,0 88-21-16,0 34-1 16,21 23 1-16,4 17 8 15,-8 15-2-15,-5 12-3 16,5 9 23-16,-8 4-24 15,-1 0 3-15,0-2-1 16,-8-5 3-16,0-10-5 16,0-13-2-16,0-16 3 15,0-18-10-15,0-13-6 16,0-13-52-16,0-4-64 16,0-10-112-16,0-10-179 0</inkml:trace>
  <inkml:trace contextRef="#ctx0" brushRef="#br0" timeOffset="4810">3147 1495 663 0,'0'0'134'16,"0"0"-21"-16,0 0-5 15,0 0-7-15,0 0-68 16,0 0-24-16,63-37-9 15,-25 37 6-15,8 0-7 16,0 2 1-16,-12 22-4 16,-13 9 0-16,-5 1 0 15,-16 4 3-15,0 2 0 16,-29-3-9-16,-5-2 10 0,-12-9 0 16,17-9 0-1,4-7 3-15,25-7-2 0,0-3 1 16,0 0 7-16,0 0-6 15,0 0 7-15,25-13-10 16,13-11 1-16,25-6 5 16,-9 4-3-16,-8 2-3 15,-8 4 1-15,-13 8 4 16,0 5-5-16,-12 5 0 16,-5-1 0-16,-8 3-3 15,0 0 3-15,0 0 0 16,0 0 0-16,0 0-14 0,0 17 14 15,17 7 0-15,-9 0 1 16,13 3-5-16,-4-3 5 16,21-6-1-1,4-7 3-15,4-3 1 0,0-8 3 16,-12 0-6-16,12 0 2 16,-8-13 18-16,-5-11 9 15,-12-3 19-15,-4-5 4 16,-17-3-17-16,0-5 3 15,0-1-18-15,-17 10-13 16,-29 1 0-16,-8 12-8 16,-1 7-9-16,1 11 4 15,-1 0-26-15,21 0-88 16,13 21-95-16,21-2-173 16</inkml:trace>
  <inkml:trace contextRef="#ctx0" brushRef="#br0" timeOffset="5159">4523 575 767 0,'0'0'192'0,"0"0"-57"0,0 0-30 16,0 0-44-16,0 0-43 16,0 0 41-16,38 211-1 15,-4-112-31-15,3 14-3 16,-12 4 2-16,5 4-23 16,-13-6 7-16,-9-6-8 15,-8-11 3-15,0-12-4 16,0-8-1-16,0-14 0 15,0-10-1-15,8-13 1 16,5-10-16-16,-5-9-42 16,1-6-70-16,-1-6-71 15,22-7-140-15</inkml:trace>
  <inkml:trace contextRef="#ctx0" brushRef="#br0" timeOffset="5949">5706 1161 627 0,'0'0'89'15,"0"0"32"-15,0 0-4 16,0 0-50-16,0 0-14 16,0 0-37-16,30-80-12 15,16 74 8-15,-4 6-6 16,4 0-3-16,-8 0-3 16,8 19 2-16,-12 7-5 0,-13 4 3 15,-5-1 0-15,-16 1-5 16,0-2-2-16,0 3 7 15,0-4-5-15,-37-3 5 16,11-6-1-16,5-7 1 16,5-5 0-16,16-4 2 15,0 0 4-15,0 1-6 16,0 5 0-16,8-2 2 16,21 4 6-16,5 1-8 15,4-1 0-15,0 4 5 16,-5 0-2-16,5 3-3 15,-5-3 0-15,-3 5 3 0,-5-5-7 16,-4 1 4-16,-21-4 0 16,0 2-4-16,0 1 0 15,-29 0 2 1,-34 2 0 15,-9-1-8-15,-20-1-60 15,21-1-85 0,16-2-76 1,38-8-280-32</inkml:trace>
  <inkml:trace contextRef="#ctx0" brushRef="#br0" timeOffset="6184">6416 1201 606 0,'0'0'183'0,"0"0"-51"16,0 0-3-16,0 0-40 0,0 0-42 0,0 0-27 16,0-19-18-16,-13 40-1 0,13 6 10 0,0 4-6 0,0 7-1 0,0 0 0 0,0 3 1 15,38-4 0-15,-13 0-5 0,13-2 0 0,-9-5 3 16,-4-10 4-16,-16-3-7 0,-1-6 0 15,-8-9 5-15,0 1-9 16,0-3 4-16,-17 0-7 16,-29 2 4-16,-8-2-11 0,-1 0-119 15,13 0-94 1,13 0-67-16,20-24-190 0</inkml:trace>
  <inkml:trace contextRef="#ctx0" brushRef="#br0" timeOffset="6350">6403 1123 235 0,'0'0'316'0,"0"0"-186"16,0 0 11-16,0 0-35 15,0 0-41-15,0 0-17 0,155-80-33 16,-92 78-6 0,21 2-7-16,-4 0-2 15,-9 0-9-15,-16 0-188 0,-18 0-341 16</inkml:trace>
  <inkml:trace contextRef="#ctx0" brushRef="#br0" timeOffset="6633">7037 591 635 0,'0'0'224'0,"0"0"-43"15,0 0-12-15,0 0-51 0,0 0-67 16,0 0-23-16,-72-43-28 16,72 96 0-16,0 25 28 15,9 18-11-15,-1 14 2 16,21 16-3-16,-12 5-13 16,13 5 7-16,-14-8-10 15,1-7 1-15,4-11 0 16,-4-20-1-16,0-15-3 15,-9-16-21-15,0-11-98 16,-8-16-143-16,13-13-326 16</inkml:trace>
  <inkml:trace contextRef="#ctx0" brushRef="#br0" timeOffset="7082">8203 990 946 0,'0'0'113'0,"0"0"19"16,0 0-16-16,0 0-42 15,0 0-7-15,0 0-47 16,-17-62-4-16,17 62-16 15,0 0 1-15,0 0-4 16,-8 11-8-16,-9 15 11 0,17 9-5 16,-12-2 9-16,12-1-4 15,0 5 0-15,29-2 3 16,17 2-3-16,-4 3 0 16,4-5 0-16,-8-3 0 15,-4-9 2-15,-14 0-2 16,-3-2 0-16,-8-2 4 15,-1-4-7-15,-8 2 3 16,0-7 0-16,0-2-5 16,-17 0 4-16,-20-3-3 15,3-1 2-15,-21-4-22 16,1 0-20-16,-1 0-52 16,9-4-76-16,13-14-26 0,20-12-63 15,13-4-82-15</inkml:trace>
  <inkml:trace contextRef="#ctx0" brushRef="#br0" timeOffset="7246">8186 990 524 0,'0'0'160'0,"0"0"3"16,0 0-40-16,0 0-43 16,0 0-42-16,0 0-38 15,244-108 2-15,-190 108-2 16,1 6-18-16,-9 18-114 15,-8 8-191-15</inkml:trace>
  <inkml:trace contextRef="#ctx0" brushRef="#br0" timeOffset="7615">8912 1037 762 0,'0'0'171'0,"0"0"15"16,0 0-52-16,0 0-50 16,0 0-36-16,0 0-39 15,-163-7 7-15,142 38-15 16,4 12 1-16,8 7-2 0,9 2 5 16,0 2-5-1,9-6 0-15,29-13 5 0,4-6-6 16,12-13 2-16,-8-11-1 15,0-5 14-15,1 0-13 16,-22-8 12-16,-4-19 43 16,-5-12-11-16,-16-7 7 15,0-10-24 1,0-3-16-16,-37 3-4 0,-9 11-5 16,-5 12-5-16,5 18 2 15,8 9-25-15,13 6-23 16,4 0-59-16,4 27-67 15,17-3-156-15,0-6-469 0</inkml:trace>
  <inkml:trace contextRef="#ctx0" brushRef="#br0" timeOffset="7973">9353 489 777 0,'0'0'225'0,"0"0"-85"15,0 0 12-15,0 0-34 16,0 0-81-16,0 0-26 16,-72 6-11-16,72 50 0 0,17 20 21 15,-8 11-3-15,12 15 6 16,-13 10 14-16,0 6-29 15,-8 4 10-15,0-3-6 16,9-5-8-16,-9-7 1 16,0-7-6-16,8-10 0 15,1-7 2-15,-9-13 4 16,12-12-6-16,-12-12 0 16,0-12-28-16,0-4-46 15,0-9-109-15,17-10-196 0,29-11-517 16</inkml:trace>
  <inkml:trace contextRef="#ctx0" brushRef="#br0" timeOffset="8336">10104 984 838 0,'0'0'146'16,"0"0"-10"-16,0 0-13 16,0 0-52-16,0 0-22 15,0 0-36-15,-38-58-2 16,76 58-11-16,16 0 0 0,9 0 6 16,-17 0-6-16,1 0 0 15,-22 8 4-15,-8-1 3 16,-5 12-7-16,-3 5 0 15,-1 8 1-15,0 9 3 16,1 6-4-16,-1 4 0 16,5-3 4-16,-5-2 3 15,1-8-7-15,-1-4 0 16,0-4 4-16,-8-9-11 16,9-2-34-16,-1-6-144 15,13-5-154-15,-4-8-269 16</inkml:trace>
  <inkml:trace contextRef="#ctx0" brushRef="#br0" timeOffset="8525">10267 1268 512 0,'0'0'145'15,"0"0"-46"-15,0 0-24 16,0 0-38-16,0 0-16 15,235-38-12-15,-163 33-9 16,-9 0-12-16,-9-1-158 16,1 1-383-16</inkml:trace>
  <inkml:trace contextRef="#ctx0" brushRef="#br0" timeOffset="8886">10935 1014 527 0,'0'0'198'16,"0"0"-50"-16,0 0-3 0,0 0-54 16,0 0 2-16,0 0-33 15,-42-88-18-15,21 88-5 16,21 0-18-16,0 0-7 16,0 0-12-16,-9 2-6 15,9 22 6-15,0 6 0 16,0 4 4-16,17 1-1 15,21 1 0-15,8-3-3 16,9 1 0-16,-9-3 5 0,-13-2-3 16,5-6-2-16,-13 1 1 15,-4-4-3-15,-12-2 3 16,-9-4-1-16,0-3 0 16,0-3 3-16,0 3-4 15,-9-3 1-15,-20-1-1 16,-26-4-5-16,9 0-14 15,-8-3-82-15,20 0-98 16,17-13-98-16,5-22-123 16</inkml:trace>
  <inkml:trace contextRef="#ctx0" brushRef="#br0" timeOffset="9059">11044 898 321 0,'0'0'256'0,"0"0"-79"0,0 0-33 15,0 0-51-15,0 0-51 16,0 0-11-16,201-67-31 16,-138 67 3-16,8 0-6 15,-8 0-28-15,-16 0-213 16,-22 0-513-16</inkml:trace>
  <inkml:trace contextRef="#ctx0" brushRef="#br0" timeOffset="9392">12458 241 519 0,'0'0'508'0,"0"0"-344"15,0 0 0-15,0 0-47 16,0 0-66-16,0 0-37 16,-21 54-9-16,21 18 2 15,0 29 8-15,0 15 14 16,8 14-20-16,13 13 18 16,-4 3-18-16,-9 1-8 0,-8-5 7 15,0-11-3 1,-16-8-5-16,-22-11 0 0,21-13-3 15,0-16-15-15,17-21-66 16,0-17-61-16,25-24-101 16,47-21-229-16</inkml:trace>
  <inkml:trace contextRef="#ctx0" brushRef="#br0" timeOffset="10184">13133 1113 681 0,'0'0'161'0,"0"0"2"0,-46-139-19 15,29 109-46-15,-8 12-19 16,17 7-36-16,-13 8-19 16,12 3-5-16,-7 0-19 15,7 3 0-15,-20 26 0 16,12 11 2-16,9 9-5 15,8 5 3-15,0 1 0 16,0 4-2-16,42 0 6 16,-5-6-4-16,18-2 0 15,-9-11-3-15,-21-5-1 16,5-9-3-16,-22-7 1 0,-8-5 3 16,0-6-8-16,0-3 2 15,0-5 0-15,0 0-27 16,-38 0 36-16,5 0-13 15,3 0 5-15,14 0 0 16,7-16 8-16,9-3 0 16,0-5 0-16,0-5 3 15,9-9-7 17,24-7 4-17,13-3 0 1,0 0-4-1,9 5 5 17,8 6-1-17,0 1 0 1,-9 10 5 0,-7 5-6-1,-14 7 2 1,-12 8 5-1,-12 4 20 1,-9 2-23-16,0 0 3 0,0 0-6 0,0 0-20 16,0 22 20-16,-17 10-3 0,-4 2 6 15,21 4-5 17,0-1 8-32,0-5-6 31,8-2 0-16,30-11 7 17,0-6-2-17,4-13-3 1,25 0 4-16,-25 0 25 0,12-17 7 0,1-11 19 0,-17-10-8 0,-13-5-20 0,-17-5 14 0,-8-5-21 0,0-3-7 0,-33-1-2 0,-14 15-8 16,-7 12-9-16,8 17 4 0,4 13-28 0,-4 11-47 0,16 34-113 0,5 8-142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50:16.64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218 157 555 0,'0'0'240'15,"0"0"-67"-15,0 0 11 16,-218 0-52-16,201 0-33 0,5 0-32 16,12 0-28-16,0 0-8 15,0 0-28-15,46 0-3 16,46 0 0-16,34 0 0 15,46 3 9-15,-8-3-9 16,16 0 3-16,-8 0 0 16,-21 2-3-16,-12-2 0 15,-13 6 2-15,-47-3 1 16,-16-3-3-16,-16 0 0 16,-31 0 3-16,-16 0 2 15,0 0-3-15,0 0 0 16,0 0 15-16,-33-6-15 15,-22-12 0-15,1-2-2 16,-9-1 1-16,0 0-4 0,0 2 6 16,17 1-3-16,8 4 2 15,13 0 3-15,-5 7-5 16,22 1 0-16,8 4 2 16,0-1-7-16,0 1 5 15,0 2-4-15,0 0 3 16,21 0-18-16,13 5 10 15,20 24 5-15,9 7 8 16,21 7-4-16,-4-2 2 16,-1 1-2-16,-3 2 10 15,-13-4-10-15,-21-5 9 16,-4-3-6-16,-30-5-2 16,-8-3-1-16,0 0 0 0,-46-3-8 15,-34-2-11-15,-29-3-72 16,0 2-120-16,0 3-265 15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50:22.62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191 455 321 0,'0'0'252'16,"0"0"-76"-16,0 0-15 16,72-136-24-16,-56 95 4 0,-3-1-51 15,-5-1-33 1,1 0 7-16,-1 1-38 0,-8 7 16 16,0 6-6-16,0 7-25 15,-8 9 15-15,-22 6-26 16,-3 7 0-16,-13 0-9 15,-9 20 1-15,1 26 8 16,16 9-3-16,4 14 4 16,18-1-10-16,16 9 9 15,8 2 0-15,46-3-12 16,9 2 4-16,9-1 4 16,7-4 3-16,-16-4-13 15,5-4 8-15,-14-10-1 0,-20-4 4 16,-5-5-9-1,-12-6 1-15,-17-5 11 0,0-3-2 16,0-8-10-16,-38-3 7 16,-25-5-19-16,-17-10-19 15,-4-6 17-15,-4 0-50 16,17 0-17-16,16-9-15 16,18-9-19-16,20-6 21 15,17-12-39-15,17-5-127 16</inkml:trace>
  <inkml:trace contextRef="#ctx0" brushRef="#br0" timeOffset="371">762 715 410 0,'0'0'180'0,"0"0"-1"0,0 0-46 15,0 0-27-15,0 0-9 16,0 0-54-16,0-24-18 15,-29 24-16-15,3 21 1 16,5 16-15-16,5 9 5 16,16 7 0-16,0 1-5 15,8-6 14-15,38-8-8 16,17-11 1-16,8-12 8 16,-8-13 2-16,5-4-4 15,-6 0-3-15,-28-14 27 16,-5-11-6-16,-12-10 25 0,-17 0-2 15,0-8-45-15,-17-2 11 16,-29 2-15-16,-8 6 0 16,-9 7-10-16,8 17 5 15,17 13-23-15,5 0-72 16,12 16-121-16,21 16-28 16,0-2-167-16</inkml:trace>
  <inkml:trace contextRef="#ctx0" brushRef="#br0" timeOffset="888">1232 749 525 0,'0'0'167'0,"0"0"-64"16,0 0-16-1,0 0 0-15,0 0-73 0,0 0-4 16,180 0 3-16,-117 30-11 15,0 4 27-15,0 1-25 16,-8 0-2-16,-18-3 11 16,-3-3-7-16,-13-2-6 15,-13-8 0-15,-8-3 7 16,0-6-11-16,0-1 4 16,-8-4 0-16,-5-5 18 15,-3 0-10-15,16-5 41 0,0-28 13 16,0-12-21-1,0-17 0-15,46-12-28 16,8-14-10-16,18-3 16 0,-1-3-10 16,-8 6-1-1,-17 13 13-15,0 11-18 0,-21 7 33 16,-4 12-16-16,-21 11-5 16,0 6 22-16,0 15-36 15,0 8 10-15,0 5-11 16,0 0-7-16,0 46 3 15,0 18-11-15,0 19 15 16,0 7-3-16,0 1 9 16,0-2-6-16,0-12 0 15,9-10 7-15,16-16-9 16,4-12 2-16,5-9-11 16,12-14-3-16,9-8-69 0,-1-8-13 15,-16 0-49-15,-13-11-33 16,-25-12-23-16,0-10-110 15</inkml:trace>
  <inkml:trace contextRef="#ctx0" brushRef="#br0" timeOffset="1766">2046 575 315 0,'0'0'109'16,"0"0"-104"-16,0 0 95 15,0 0 3-15,289 19-12 16,-192-14 5-16,-5-5-25 0,1 0-5 15,-14 0 8-15,-7 0-23 16,-9-18 4-16,-17-1-8 16,-17-3-17-16,-12 1 28 15,-17-6-18-15,0 3-17 16,-8 0 4-16,-30 6-26 16,-8 4 10-16,12 9-11 15,-4 5 0-15,0 0-11 16,22 19 9-16,-1 26 2 15,9 11-10-15,8 9 20 16,0-7-10-16,16-9 0 16,30-7 2-16,1-12-6 15,-5-12 4-15,12-9 0 16,1-9 7-16,8 0-2 0,0-3 0 16,-9-18-5-16,1-1 8 15,-9 0-4-15,-8 4-4 16,-13 1 0-16,4 10-2 15,-20 1 12-15,7 6-13 16,-7 0 3-16,-1 0-7 16,13 0-3-16,-13 17 9 15,9 1 1-15,-8 1-8 16,-9-3 13-16,8-5-5 16,-8-6 0-16,13-2 1 15,-13-3-2-15,0 0 4 0,0 0-3 16,0 0 11-1,0-6-3-15,0-12-4 0,0-4-4 16,-13 6 3-16,-4 2-11 16,0 7 8-16,-4 4 0 15,5 3-3-15,-1 0-8 16,-12 19 9-16,3 18 2 16,-3 3 0-16,12 5-5 15,9-4 5-15,8-9 0 16,0-5-3-16,0-9 7 15,25-7-4-15,4-11 0 16,9 0 2-16,4 0 8 16,4-24-5-16,0-14-2 15,1-7 4-15,-14-14-3 0,5-13 23 16,-30-8 11-16,1-6-17 16,-9-4 17-16,0 7-37 15,-17 7 13-15,-12 18 6 16,12 18-15-16,0 18 8 15,17 17-13-15,-8 5-9 16,8 43 5-16,0 29-11 16,0 19 15-16,0 8 0 15,25-2 11-15,29-7-13 16,9-10 2-16,30-13 0 16,3-16-11-16,13-16 6 15,9-17-37-15,-18-12-30 16,-20-6-41-16,-25 0-71 15,-26-27-177-15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50:32.040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651 285 232 0,'0'0'112'0,"0"0"-24"0,0 0-29 16,0 0 31-16,0 0-53 16,0 0 5-16,0 0-8 15,-80-115-28-15,80 115 21 16,0 0-2-16,0 0-14 16,8 0 5-16,64 0-6 15,54 0-10-15,92-8 28 16,88-3-10-16,68 0 20 15,66-2-17-15,38 9-19 16,-3-6 19-16,-35 3-16 0,-50-7-1 16,-46-5 5-1,-62 2-2-15,-47-3 9 0,-76 7-6 16,-58 7-8-16,-55 4 13 16,-29-1-10-16,-17 3 14 15,0-6 26-15,-80 4-42 16,-67 2 18-16,-58 0-21 15,-68 0 0-15,-63 11-7 16,-33 15 6-16,-38 6 1 16,-9 6-1-16,9 2-2 15,26-5 2-15,37-6 1 16,54-7 0-16,55-6-10 16,55-3 10-16,45 0 0 0,35-4 0 15,28 2 9 1,18-7-12-16,16 2 3 0,13-1 0 15,25-2-6-15,0-3 8 16,0 0-4-16,80 0-2 16,66-3-6-16,89-21 10 15,80-10 0-15,67 4 0 16,42 6-7-16,-9 13 12 16,-33 9-5-16,-46 2 0 15,-59 0 9-15,-51 0-9 16,-33 0 0-16,-50 0 0 15,-26 0-3-15,-37 0 9 16,-34 0-6-16,-25 0 0 16,-21 0-11-16,-21 0 6 0,-75 17-9 15,-106 11 14 1,-79 2 7-16,-63-4-3 0,-34-7-4 16,-12-1 0-16,21-4 1 15,33-4-2-15,38 1 1 16,34 0 0-16,37 0-10 15,39 2 9-15,24 3 1 16,38 0 0-16,55-5 10 16,33 0-13-16,38-6 3 15,55-3-2-15,100-2-15 16,118 0 32-16,113 0-15 16,104-7 0-16,69-12 11 15,28 3-13-15,-42 5 2 0,-75 2 0 16,-79 2 2-1,-102-1 6-15,-75 0-8 0,-75 3 0 16,-68 2 11-16,-33 3-19 16,-38 0 8-16,-38 0 0 15,-88 0 6 1,-92 21-2-16,-72 1 0 0,-71-3-4 16,-37-3 11-16,-18-3-15 15,-20 0 4-15,12 4 0 16,9-1-12-16,25-1 14 15,62-3-2-15,77-2 0 16,95-5 8-16,77 1-15 0,53-3 7 16,26-1 0-16,0 1-6 15,72-3-19-15,91 0 25 16,98 0 0-16,99-8 13 16,94-19-15-16,37 0 2 15,12 3 0-15,-33 8 2 16,-63 13 2-16,-63 3-4 15,-63 0 0-15,-71 0 12 16,-76 0-17-16,-54 0 5 16,-42 0 0-16,-38 0-6 15,-17 3 0-15,-109 13 6 16,-84 8 4-16,-71 9 10 16,-71-4-16-16,-26-3 2 0,-12-1 0 15,-17-1-9 1,17 0-2-16,20-3 11 0,26 0-1 15,55-5-12-15,45 0 6 16,51-3 0 0,59-4 7-16,46-1-12 0,33-3 12 15,34-3 0-15,21 2 0 16,21-4-12-16,105 0 1 16,109 0-3-16,118-4 14 15,117-14 2-15,84-6 4 16,4-3-6-16,-42 0 0 15,-92 6 9-15,-106 5-4 16,-91 3-5-16,-93 2 0 16,-54 3 1-16,-51 5 8 0,-29 3-9 15,0 0 0-15,-92 0 7 16,-67 0 4-16,-106 16-11 16,-104 19 4-16,-84 8-13 15,-72 3 12-15,-28-1-3 16,20-3 0-16,46-4 2 15,72-8-13-15,96-6 11 16,100-3 0-16,85-8-11 16,71-2 17-16,55-3-6 15,8-2 0-15,101-6-19 16,66 0 19-16,135 0 0 16,114-6 6-16,117-23-3 15,84-6 5-15,12-2-8 0,-50 7 0 16,-88 15 7-16,-113 9-1 15,-114 6-6-15,-84 0 0 16,-71 0-7-16,-62 0 14 16,-31 0-14-16,-16 0 6 15,-63 7 1-15,-71 12 14 16,-84 2-14-16,-55 7 1 16,-62-7-3-16,-35 0 3 15,-37-2-1-15,-16-6 0 16,16-2 5-16,41-3-12 15,90 0 7-15,74-5 0 16,76 0-3-16,63-1 11 0,47-2-8 16,16 2 0-1,16 4-25 1,102 2 21 15,87-8 0-15,139 0 4-1,118 0-8 1,75-10 8 15,21-9-9 1,-67 6-26-17,-96 7-13 1,-123 3 46-1,-91 3-12 1,-89 0 14 0,-58 0-2-1,-34 0 10 1,0 0-11 0,-105 0 3-16,-97 14 0 31,-79 9 6-16,-71 5-6 1,-47-4 0 15,-42 0-3-15,-28-3 8 0,-14 3-5-16,13 0 8 0,29 0-6 0,51-3 27 0,84 1-23 0,88-6 4 0,109-3 10 0,62 1-16 0,56-3-8 15,121-3 5-15,105-3-1 0,143-5 18 0,121 0-9 0,97-5-2 0,21-19-4 0,-51-3 8 0,-75 0-5 0,-92-3-6 0,-93 6 5 0,-71 3-2 16,-63 7-3-16,-55 7 0 0,-62 1-5 0,-38 3 5 0,-17 3-2 0,-63 0-14 0,-88 19 16 0,-97 8 13 0,-67 2-13 0,-66-7 0 0,-35-6-5 0,1-3 14 0,16-2-9 15,55 2 0-15,76-2 1 0,66 3-5 0,68-1 4 0,42 3 0 0,45 0-2 0,31 0 2 0,16 0-6 16,71 0 1-16,93-6 5 16,79-4-3-16,84-6 3 15,55 0 0-15,-4-13-7 16,-34-8 17-16,-71-1-10 16,-85 6 0-16,-70 4 2 15,-55 8-3-15,-63-1 1 0,-9 5-9 16,-125 0 9-16,-92 0-11 15,-93 0 4 1,-88 0-8-16,-34 8-18 0,-29-1 30 16,-4-1-5-16,25-3 8 15,42-1 0-15,63 1 6 16,101 0-6-16,79 2 16 16,80 0-8-16,59 6 2 15,16 2-10-15,9 8 0 16,17 1-4-16,84 5 3 15,88-7 1-15,138-11 12 16,135-6-6-16,96-3 19 16,50-3-21-16,-21-16-1 15,-91-5 0-15,-89 0 10 0,-97 0-5 16,-96 3-8-16,-59 3 2 16,-54 7 3-16,-38 5-2 15,-38 3-3-15,-16 3 0 16,-9 0-2-16,-55 0 2 15,-88 0 2-15,-100 20 2 16,-101 1-1-16,-71 3-3 16,-47-3 0-16,0-5 0 15,18-1 7-15,66-6-11 16,80 2 4-16,97-6 0 16,92-2-4-16,62-3 6 0,47 0-2 15,13 0 0 1,92 0-7-16,105 0 7 0,96 0 0 15,84-8 2-15,55-5-4 16,4-6 11-16,-13-3-9 16,-45-2 1-16,-60 0 9 15,-75 3-4-15,-67 1-6 16,-72 11 1-16,-54 1-2 16,-25 5 4-16,-38 3-3 15,0 0 10-15,-92 0-6 16,-89 0 15-16,-100 5-19 15,-96 14 0-15,-85 3-4 0,-46-9 6 16,1-5-2 0,28-5 0-16,64-3 5 0,96 0-9 15,76 0 4 1,108 0 0-16,56 0-3 0,49 0 10 16,30 0-7-16,9-11 0 15,83-19-4-15,72-15 1 16,104-14 3-16,76-10 0 15,55-4-10-15,16 9 13 16,-16 8-3 0,-55 13 0-16,-92 6 12 0,-89 13-13 15,-79 2 1-15,-75 1 0 16,-39-6-5-16,-104-8 4 16,-76-7 1-16,-58 7 0 15,-51 5 3-15,4 9-7 0,-12 10 4 16,20 3 0-16,-12 6-10 15,30 2 11-15,29 0-1 16,50 0 0-16,76 0 5 16,62 0-7-16,64 2 2 15,25-2-3-15,109 0-1 16,54-2 2-16,63-25 2 16,30-8 0-16,0 1 10 15,-30 4-9-15,-62 6-1 16,-64 8 0-16,-54 8-9 15,-33 3 13-15,-30-1-4 16,0 5 0-16,0-9 9 0,-13 3-11 16,-29-2 2-16,-42 1 0 15,-42 6-13 1,-37 2 21-16,-26 0-8 0,-8-3 0 16,12 0 9-16,25-2-15 15,51 2 6-15,46 1 0 16,34-1-4-16,29 3 6 15,0-5-2-15,29-8 0 16,51-9 0-16,29-13 2 16,17-2-2-16,0-1 0 15,-9 6-5-15,-16 3 8 16,-29 8-3-16,-18 1 0 16,-25 4 11-16,-12 8-16 0,-17 1 5 15,0 1 0 1,0 3-11-16,-54 1 10 0,-34 2 1 15,-22 0 0-15,-7 0 5 16,8 0-13 0,25 0 8-16,29 0 0 0,30 0-11 15,8 0 18 1,17 0-7-16,0 0 0 0,0 0 8 16,0 0-20-16,0 0 12 15,0 0-6-15,9 0-5 16,8 0 11-16,-9 0 0 15,0-6 0-15,-8 6 7 16,0 0-22-16,0 0 15 16,0 0-22-16,-25 8 21 0,-54 25-30 15,-52 9 31-15,-20 4-15 16,13-11-15-16,33-14 29 16,50-7-3-16,26-10 4 15,29 0-7-15,0-3 4 16,0-1 3-16,38 0-2 15,25 0 4-15,8 0 8 16,0-9-10-16,5-11 0 16,-21 5-1-16,-14 1 5 15,-20 5-4-15,-12 5 0 16,-9 1 9-16,0 3-13 16,0-3 4-16,-30 3 0 15,-11 0-7-15,-35 0 13 0,-4 6-6 16,-4 12 0-1,13 1 5-15,25-2-13 0,4-1 8 16,13-3 0-16,-5-1-6 16,13 0 11-16,4-7-5 15,0 4 0-15,5-7 10 16,-5 3-12-16,0-5 2 16,9 0 0-16,-1 0-1 15,-3 0 10-15,12 0-9 16,0 0 0-16,63 0-6 15,46-7 1-15,38-4 5 16,4 0 0-16,-13 6-5 0,-66 5 9 16,-35 0-4-16,-37 0 0 15,0 0-24-15,0 0 22 16,-46 0 2-16,-17 7 0 16,-29 7-2-16,-4 2 8 15,-5-2-6-15,0-1 0 16,-8 0 8-16,12 0-9 15,-3 0 1-15,28-4 0 16,18-1 4-16,33-4 0 16,21-3-4-16,21 7 0 15,59 3 2-15,37-3 4 16,38 0-6-16,17-6 4 16,-21-2-1-16,-20 3 5 15,-52-3-8-15,-24 3 0 16,-30 0 6-16,-25-1-18 0,0 1 8 15,0 5 2-15,-17 3-7 16,-29 8 18-16,-25 5-9 16,-9-4 0-16,-21 5 11 15,1-4-14-15,11 1 3 16,-3 0 0-16,29-7-4 16,9-2 10-16,37-4-6 15,17-1 0-15,0 2-14 16,54-2 7-16,35-2 3 15,28-4 4-15,1-2-5 16,-9 0 11-16,-38 0-6 16,-25 0 0-16,-29 0-18 0,-17 3 12 15,0-1-26-15,-9 4-8 16,-32-1 29-16,-14 3-6 16,-12-3 17-16,4 1-1 15,21-1 1-15,13-2-8 16,12 0 8-16,17 0-12 15,0 4-7-15,0 1-72 16,17 1-14-16,29-1-86 16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53:20.10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68 650 0,'0'0'127'0,"0"0"-13"16,0 0-13-16,0 0-27 15,0 0-42-15,0 0-7 16,164-67-3-16,-139 67-20 16,-8 13 9-16,4 11-11 15,-5 11 2-15,1-3 1 16,-17 8-3-16,0-8 0 15,0 7-2-15,0-8 5 16,0-2 1-16,0-5-2 16,0-7 1-16,0-9 2 15,0-3-5-15,0-5 0 0,0 0 7 16,30 0-7-16,24 0 17 16,9-8 0-16,8-8-9 15,-16 0 8-15,-17 9-13 16,-13 0 7-16,-8 2 7 15,-17 3-9-15,0 2 10 16,0 0-18-16,0 0 4 16,0 0-9-16,0 0 2 15,0 21 2-15,0 11 1 16,0 5 3-16,21 4 7 16,-5 7 4-16,1 2-4 15,4-2 12-15,-12 3-13 16,-1-2 8-16,0-2 5 15,1-10-19-15,-1 4 16 16,-8-6-8-16,0-11-9 0,0 0 11 16,0-5-11-16,-33-6 0 15,-14-2 7-15,-7-1-9 16,-1-10-11-16,-8 0-80 16,9 0-117-16,-9 0-152 15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53:21.18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0 109 632 0,'0'0'132'0,"0"0"1"15,0 0-21-15,0 0-38 16,0 0-41-16,0 0-22 0,101-101 14 15,-68 98-16 1,5-2 5-16,-9 5-2 0,-3 0-9 16,3 5 1-16,-4 14-4 15,-8 5 3-15,-9 5 9 16,-8 12-12-16,0 1 7 16,-8 6 11-16,-26 0-18 15,-3-7 14 1,11-4-14-16,14-13 2 0,4-8-1 15,8-3 0-15,0-2-1 16,8-6 0-16,21-2 4 16,9-3 0-16,12 0 4 15,5 0-6-15,-1-5 9 16,1-9-7-16,-17-2-4 0,-13 8 8 16,-4-2-7-16,-21 7 16 15,0 3-1-15,0 0 3 16,0 0 1-16,0 0-20 15,0 0-1-15,0 13-3 16,0 17 4-16,0-1 8 16,0 14-8-16,0 3 3 15,0 7-4-15,17 8 1 16,0-2 0-16,4 3 0 16,-21-9 6-16,0-12-5 15,0-12-1-15,0-11 3 16,0-7-4-16,-13-5 10 0,-29 1-5 15,-13-1-4-15,-8-6-1 16,9 0-41 0,-9 0-123-16,17 0-104 0,-9-6-201 15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53:23.82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80 123 436 0,'0'0'129'0,"0"0"12"15,0 0-31-15,0 0-32 16,0 0 8-16,0 0-10 16,0 0-19-16,-80-77-26 15,80 66-12-15,8 6-2 16,17-3-16-16,13 2 7 15,0 6-4-15,4-5-4 16,12 0 11-16,1 2-8 16,-9 0 1-16,-8 3 14 0,-21 0-17 15,-1 0 0-15,-7 0-1 16,-9 16 0-16,0 14-1 16,0 10 2-16,0 8-1 15,-17 13 6-15,-8 4-2 16,4 1-2-16,4-7-2 15,9-11 0-15,8-13 2 16,0-11-2-16,0-13 0 16,17-3-4-16,12-8 6 15,-4 0-2-15,4 0 4 16,5 0-3-16,-5 0 5 16,-12 0-6-16,0-5 1 0,-9 2 0 15,5 3 1-15,-13 0-2 16,8 0 0-16,-8 0 2 15,17 3-1-15,0 18-1 16,4 16 5-16,4 4 12 16,-8 6-14-16,4 10 10 15,-4 2-1-15,-9 10-9 16,-8 3 9-16,0 6-10 16,0-14 1-16,0-2 4 15,0-17-5-15,0-2 0 16,0-14-2-16,-17-5 4 15,-21-10 4-15,5-9-5 0,-22 0-2 16,9-5 1-16,-8 0-2 16,7 0-53-16,-7 0-105 15,-1-16-155-15,1-2-348 16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50:48.77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20246 345 785 0,'0'0'127'16,"0"0"-7"-16,0 0 3 16,0 0-30-16,0 0-13 15,0 0-51-15,-42-129-11 16,42 129-7-16,0 0-11 16,0 0-4-16,0 20-1 15,0 14 5-15,0 15-6 16,0 3 6-16,25 5 0 15,4-4-7-15,5-2-1 16,-5-8 7-16,-12-9 0 16,0-6-4-16,-9-10-4 0,-8-5 9 15,0-4-6-15,-8-7 2 16,-38 4-33-16,4-6 0 16,-21 0-10-16,34 0-23 15,3 0 17-15,26 0 2 16,0-3 5-16,72-24-44 15,28-7-121-15,5-9 1 16,4 2 97-16,-33 2 113 16,-22 1 42-16,-28 3 87 15,-10 5 7-15,-7 6-5 0,-9 3-28 16,0 5-8 0,0 8-2-16,0 6-17 0,0 2-6 15,0 0-59-15,0 8-11 16,-17 27 0-16,0 7 1 15,0 3 17-15,5 1-14 16,12-6 5-16,0-9-10 16,0-3 1-16,21-6 0 15,12-9 0-15,5-5 10 16,17-8-10-16,-9 0 8 16,-4 0-4-16,-4-13 9 15,-9-14-12-15,-12-4 1 16,0 0 32-16,-9-4-28 15,-8 1 13-15,0 4-4 16,0 12-12-16,0 10 7 0,0 8-10 16,0 0 0-16,8 0-7 15,-8 0-12-15,0 15 19 16,13 15-3-16,-5 2 6 16,9 3-8-16,12-6 5 15,-3 0 0-15,20-7-2 16,0-8 10-16,4-6-8 15,17-8 0-15,-4 0 8 16,9 0-1-16,-9-17-7 16,-9-10 0-16,1-4 4 15,-9-4 4-15,-4 0-8 16,-4 8 0-16,-9 6 2 16,-12 8-5-16,0 7 3 0,-9 6-6 15,13 0 6-15,-13 0-25 16,9 13 21-16,-8 7-1 15,-9-5-10-15,8-2 12 16,-8-3-9-16,0-9 9 16,0 2-6-16,0-3 12 15,0 0-3-15,0 0 4 16,0 0 0-16,0 0 2 16,-8 0-6-16,-9-8-8 15,0 2 5-15,-12 6-15 16,3 0 11-16,-3 6 4 15,4 22-10-15,4 0 3 0,12 3-20 16,9 0 14-16,0-10 6 16,0-7-16-16,38-9 26 15,8-5 0-15,9 0 1 16,8-5 7-16,8-23-5 16,-8-10-2-16,-8-1 17 15,-1-5-3-15,-16-6 44 16,-21 0-16-16,0-4-13 15,-9 1 13-15,-8 8-22 16,0 7 7-16,0 14 4 16,0 11-32-16,0 10 20 15,-8 3-20-15,-1 0-11 16,-8 16 9-16,-4 26-13 16,5 15 15-16,-10 2 2 0,26-3 6 15,0-6-9 1,0-7 1-16,0-8 0 0,26-11-2 15,3-10 2-15,5-4 0 16,3-7 7-16,9-3-3 16,5 0 4-16,-5 0-8 15,0 0 1-15,-8 0-7 16,4 0 6-16,-4 0 0 16,8 11 0-16,-13 2-27 15,14 3 11-15,-1 0-46 16,-21-1-29-16,13 0-52 15,-9-10-132-15,-21-5-317 16</inkml:trace>
  <inkml:trace contextRef="#ctx0" brushRef="#br0" timeOffset="1358">23649 16 888 0,'0'0'159'0,"0"0"-63"16,0 0 19-16,0 0-47 0,0 0-59 16,0 0-7-1,-30 65-2-15,14 2 0 0,-1 7 6 16,0 1 3-16,4-8-9 15,13-8 0-15,0-11 4 16,0-11-5-16,0-10 1 16,0-14-5-16,0-5-1 15,0-5-19-15,0-3-4 16,0 0 14-16,0-16-10 16,0-19-4-16,0-5 17 15,-33-5-5-15,-5-3 16 16,0 7-12-16,13 9 13 15,0 14 0-15,25 7 8 16,0 11-9-16,0 0 1 16,0 0-18-16,0 11 17 0,0 15-9 15,34 1 10-15,20-3 0 16,17-10 8-16,5-9 4 16,-5-5-5-16,1 0 7 15,-9-16 35-15,0-14-15 16,-17-5 6-16,-9-2 3 15,-11-3-26-15,-18-3 30 16,-8 1-23-16,0 7-8 16,0 8 11-16,0 11-26 15,0 8 12 17,0 8-13-32,0 0 2 0,0 3-5 15,0 31-14-15,0 15 17 16,0 6-4-1,0 4 9 1,0-2-5 31,0-9 0-47,0-9 2 31,21-9-10-15,-4-8-2-1,8-9-4 1,13-5 12-16,8-8-13 31,0 0 15 1,-12 0 0-32,12-8 4 31,-21-7-7-16,4-5 3 17,-3 7 0-1,-14 2-5-31,13 5 7 0,-8 6-4 0,4 0-1 0,13 0-23 0,3 0 17 0,-3 14-13 16,4 5 16-16,-9-6-2 0,5 3 8 0,-5-2 0 0,5-4 0 0,3-3 5 0,-11-6-7 0,11-1 2 0,-12 0 0 15,5 0 5-15,-5-18 2 0,-4-6-7 0,-13 2 1 0,-8-4 6 0,0-4 1 0,0 4-8 0,-29 2 0 0,-5 2 2 16,-3 11-2-16,11 11-7 0,-11 0 4 0,12 11-4 0,-5 24 2 0,5 4 5 0,17 5 0 0,8-7-5 0,0-5 7 0,0-8-2 0,0-8 0 0,25-8-4 0,0-3-1 15,4-5 5-15,9 0 0 0,-4 0-2 16,3 0 7-16,-11-5-5 16,-5-3 0-16,-13 6 3 15,-8 2-7-15,8 0 4 16,-8 0-7-16,9 0 4 16,8 0-25-16,4 5 20 15,4 5 2-15,12-1-15 16,-3-4 14-16,12-5-6 15,9 0 13-15,-1 0-7 16,1-3 14-16,-1-18-7 16,1-8 0-16,-9-4 5 0,-4-9 15 15,-4-12 6 1,-13-7 19-16,4-7 1 0,-3 5-18 16,-14 4 9-16,-3 8-7 15,-9 14-17 1,0 15 16-16,0 14-15 0,0 8-6 15,0 0-8-15,-21 13-12 16,-5 31 12-16,-3 19-2 16,21 15 6-16,8-1-7 15,0-2 3-15,21-4-8 16,12-11 7-16,13-6-45 16,0-14-32-16,1-13-34 0,-14-8-77 15,5-17-26-15,-13-2-81 16,-25 0-297-16</inkml:trace>
  <inkml:trace contextRef="#ctx0" brushRef="#br0" timeOffset="1533">25369 249 145 0,'0'0'585'0,"0"0"-507"15,0 0-32-15,223-34 19 16,-123 34-33-16,-7-3-20 15,-5 3-11-15,-25 0-2 16,-17 0-82-16,-17 0-355 0</inkml:trace>
  <inkml:trace contextRef="#ctx0" brushRef="#br0" timeOffset="-4468">11128 703 748 0,'0'0'163'15,"0"0"-62"-15,0 0-11 16,0 0-2-16,-126-144-10 16,93 128-49-16,-5 8 3 15,0 8-32-15,4 0 9 16,-20 5-17-16,-1 33 8 0,1 10 0 16,16 8-5-16,21-3 9 15,17-3-7-15,0-14 3 16,17-10-26-16,29-9 6 15,0-14-8-15,1-3 28 16,7 0-12-16,-12-14 20 16,-4-10-8-16,-13 0 0 15,4 4 8-15,-20-3-8 16,-1 7 0-16,-8 8 0 16,0 3 9-16,0 5-3 15,0 0-3-15,0 0-3 16,0 0-21-16,0 24 21 15,9 13-5-15,3 1 5 16,13-2-2-16,13 0 11 16,-4-7-9-16,3-5 0 0,-3-10 5 15,12-11-6-15,-17-3 3 16,18 0-2-16,-14-9 14 16,13-14-9-16,-8-10 1 15,-4 1-5-15,-5 2 6 16,-12 2-6-16,0 6 0 15,4 6-1-15,-13 8 0 16,9 8 0-16,0 0-1 16,12 0-4-16,5 19-4 15,3 8 3-15,-7 1 2 0,-5 0 4 16,13-7-2 0,-22-8 3-16,10-2-1 0,3-11 0 15,-4 0 7-15,13 0-2 16,0-24-2-16,4-14-2 15,4-1 6-15,-17-7-2 16,-4-2 0-16,-16 2 5 16,-9 4 3-16,0 4 16 15,-9 9-13-15,-16 10 9 16,-4 8 6-16,12 11-31 16,-12 6-1-16,12 39-5 15,17 11 6-15,0 9-7 16,0-4 7-16,17-8 0 15,29-8-2-15,25-10-2 16,5-8-13-16,3-10-86 0,14-13-117 16,-14-4-229-1</inkml:trace>
  <inkml:trace contextRef="#ctx0" brushRef="#br0" timeOffset="-4095">13067 302 761 0,'0'0'121'0,"0"0"-46"0,0 0 19 15,0 0-17-15,0 0-19 16,0 0-46-16,197-114-6 15,-143 153-6-15,-16 15 0 16,-13 15 0-16,-25 9 10 16,0-1-9-16,0 6 13 15,-25-5 3-15,-13-4-12 16,13-12 12-16,-4-11-17 16,20-12 1-16,9-11 3 15,0-6 2-15,0-10-6 16,47-3 8-16,32-9-8 15,22 0 25-15,16-19-24 16,-7-13-1-16,-31-5-47 16,-41-4-217-16,-30-1-308 0</inkml:trace>
  <inkml:trace contextRef="#ctx0" brushRef="#br0" timeOffset="-1874">14837 823 500 0,'0'0'122'16,"0"0"-27"-16,0 0 63 0,0 0-19 16,0 0-51-16,0 0-30 15,-33-34-13-15,41 7-16 16,26-5 6-16,-5-6-18 16,5-7 19-16,-5-3 5 15,-12-3-35-15,4-2 6 16,-21 5-12-16,0 7 0 15,0 12 1-15,0 16 9 16,0 7-10-16,-13 6 0 16,-4 3-10-16,-29 35 5 15,13 17 5-15,-5 10 0 16,21-1-4-16,17-5 2 0,0-6 2 16,17-13-6-1,46-7 5-15,8-15-3 0,5-12 4 16,12-6 0-16,-4 0 2 15,4-14 8-15,-4-24-10 16,-13-4 0-16,-8-9 7 16,-17-8 0-16,-12-2-7 15,-5-6 0 17,-21-2 4-17,-8 2 2 1,0 11-6-1,0 7 4 1,-16 21 3 15,-5 8 7-15,4 12-14 0,9 8-1-1,-1 0-6 1,-12 29-3 15,4 28 10-31,1 15 0 0,-5 11 6 31,12 8-11 1,9-3 5-32,0 0 0 31,30-13-8 0,24-12 5-15,9-21 0 15,17-13 3-31,-9-18-10 0,21-11 8 0,-12 0 2 0,4-20 0 0,-21-11 2 0,-8-7 5 16,-22-2-7-16,-12-3 2 0,-12 1 4 0,-9-1 1 0,0 4-7 0,-38 11 0 0,4 9 0 0,-4 6-1 0,22 13-1 0,-14 0 2 0,14 0-6 0,-14 32 0 0,13 8 6 0,1 11 0 0,-1 0-9 0,17-1 13 0,0-7-4 0,25-8 0 15,13-5 4-15,16-12-1 0,1-11-3 0,8-7 0 0,0 0 7 0,0 0 0 0,-9-17-6 0,-12-11 3 0,-4-3 2 0,-9-7-2 0,-4 0-4 0,-8 1 0 0,-4 8 2 16,-5 10 3-16,-8 11-5 15,0 6 0-15,0 2-8 16,9 0 7-16,-9 0-16 0,8 16 17 16,-8 8-7-16,0 0 12 15,0 0-5-15,8-3 0 16,9-2 5-16,-4-6-8 16,4-2 3-16,-1-3 0 15,14-8-3-15,-5 0 12 16,13 0-9-16,-5 0 0 15,-3-11 6-15,-5-5-6 16,-4-3 0-16,-4 0 0 16,-1 1 2-16,5 2 3 15,-21 5-5-15,9 4 0 16,-9 7 4-16,0 0-15 0,0 0 9 16,8 0-6-1,0 4 2-15,-8 13-2 0,9 1 8 16,-9-2 0-16,8-2-3 15,-8-3-5-15,13-6 4 16,-13 0 3-16,8-5-5 16,1 0 1-16,-1 0 5 15,17 0 0-15,5 0 3 16,7-8-4-16,5-5 1 16,-4 2 0-16,-13 3-2 15,5 3 3-15,-14 5-2 16,14 0-16-16,-13 0-32 15,8 0 27-15,4 0-10 16,-4 7 3-16,5 2 18 16,3-1-5-16,5-8 16 0,8 0 0 15,0 0 4-15,-12 0-3 16,4-19 2-16,-22-5-3 16,5 0 15-16,-12-4-13 15,-9 3 27-15,0 0-1 16,0 4-12-16,0 1 15 15,-21 8-31-15,4 7 2 16,0 2-5-16,-4 3-4 16,4 5-1-16,1 30 8 15,-5 11-5-15,21 2-5 0,0-6 10 16,21-7 0 0,25-8-7-16,-13-11 16 0,22-8-9 15,-17-8 0-15,-5 0 4 16,5 0 8-16,0-16-11 15,-13-6 4-15,4 4 15 16,-12 1-16-16,0 2 16 16,-9 4-17-16,1 6 3 15,3 2-12-15,-3 3 3 16,-1 0 1-16,9 0-7 16,-9 8 9-16,13 8-2 15,-21 0 2-15,9-3-1 16,-1-2-7-16,0 0 8 15,1-6-2-15,-9 1-2 16,12-6 1-16,-3 0 3 16,8 0 0-16,8 0 1 0,4 0 1 15,9-14-1-15,-5 1-1 16,-3 2 0-16,-5 3 5 16,-8 0-6-16,-5 8 1 15,-3 0-7-15,-1 0 1 16,9 0-6-16,-9 0 12 15,5 0-5-15,4 0 10 16,16-3-5-16,13-16 0 16,1-7 3-16,7-9 4 15,1-8-2-15,-22-5-5 16,-3-4 25-16,-14-6-1 0,-16-3 20 16,0-3 0-1,0-3-21-15,-8 8 17 0,-9 14-28 16,9 13 6-16,-5 15 10 15,5 13-22-15,-1 4 4 16,9 0-10-16,-8 34-18 16,-9 25 13-16,-4 16 4 15,13 8 1-15,8-9 0 16,0-1-7-16,0-12 6 16,38-10-47-16,8-11-34 15,-13-10-19-15,5-9-69 16,-21-11-58-16,-9-10-1 15,5 0-11-15,-13 0-73 16</inkml:trace>
  <inkml:trace contextRef="#ctx0" brushRef="#br0" timeOffset="-1485">18618 583 148 0,'0'0'199'0,"0"0"-93"16,0 0 27-16,-197-112-1 16,188 98-36-16,9 7-35 15,0-2-40-15,9 1 11 16,45 0-27-16,26-5 0 15,29 0 15-15,0-6 6 16,-8 0-3-16,-5-2 25 16,-12 0-24-16,-12-1 6 15,-18 0 10-15,-16 4-5 0,-21 1 20 16,-17 2-5 0,0 2-10-16,0 2-6 0,0 2-33 15,-9 8 4-15,1 1-5 16,-5 0-8-16,-4 15 2 15,9 23 2-15,-9 4 4 16,17 4-4-16,0 2 8 16,0-3-4-16,25 1 0 15,13-4 7-15,-4-1-9 16,-5-7 2-16,-12-4 0 16,-9-6-5-16,-8-5 4 15,0-6-1-15,-25-2-6 16,-21-6-44-16,-25-5 26 15,-1 0-47-15,-3 0-72 16,4 0-53-16,16-8-211 0</inkml:trace>
  <inkml:trace contextRef="#ctx0" brushRef="#br0" timeOffset="-7712">2266 591 783 0,'0'0'128'15,"0"0"-22"-15,0 0 6 16,0 0-14-16,0 0-48 15,0 0-27-15,-172-43-23 16,118 94 1-16,7 12 2 16,1 13-1-16,21 2-2 15,8-6 0-15,17-6 7 16,9-7-11-16,45-8 4 16,18-8-4-16,7-8-1 15,22-16 8-15,-9-8-3 16,-12-11 0-16,0 0 7 15,4-9-5-15,-13-23 0 16,-8-8 2-16,-17-8 6 0,0-8-7 16,-21-8-1-1,-16-6 7-15,-9-5-5 0,0 6 11 16,0 10-1-16,-9 18 0 16,-7 23 14-16,-1 8-20 15,4 10 6-15,13 0-14 16,-17 14-18-16,9 38 18 15,-9 15-3-15,-4 11 9 16,21-3-9-16,0-7 4 16,0-3-1-16,0-6 0 15,9-6 7-15,12-10-15 16,-13-9 8-16,17-8-26 0,-4-16 9 16,-4-8-5-16,8-2 22 15,5 0 2 1,7-21 3-16,5-11 1 15,-4-8-6-15,0 5 0 0,-13 6 1 16,-8 7 0-16,-9 11-1 16,5 6 0-16,-5 5-5 15,1 0 3 1,16 0-11-16,4 16-2 0,-4 3 12 16,5-3-32-16,-5-5 15 15,4-6 15-15,-4-5-1 16,-4 0 4-16,5 0 2 15,-10 0 0-15,5-21 7 16,-12-9-2-16,7 1-5 16,-7-3 4-16,-9-1 1 0,0 4 2 15,0 5-3 1,0 3-1-16,-17 9 12 0,0 11-15 16,-12 1-9-1,4 0 9-15,4 13-5 0,12 19-1 16,9 6 5-16,0-1 0 15,21-2-8-15,21-9 11 16,13-7-2-16,-1-11 0 16,9-8 6-16,-8 0-4 15,-1 0-2-15,1-19 0 16,-9-2 7-16,-12-3-2 16,-5 5-5-16,-4 1 0 15,-4 7 7-15,-4 0-8 0,-9 6 1 16,1 2 0-16,3 3-8 15,-3 0 6-15,8 0-1 16,-9 0 2-16,9 0-9 16,-5 0 5-16,-12 0 1 15,0 0 4-15,0 0-8 16,0 0 15-16,0 0-7 16,0 0 6-16,0 0-1 15,-29 0 2-15,12-2-7 16,-12 2 0-16,12 0-7 15,0 0 3-15,9 0 2 16,-5 17 1-16,13 9-8 0,0 0 2 16,0-2 7-16,30-5-1 15,7-9-7-15,14-7 5 16,3-3 3-16,9 0 0 16,4-11 3-16,-4-18-4 15,-8 0 1-15,-13-4 0 16,-13-4 10-16,-12-6-8 15,-9-5 13-15,-8-8 9 16,0-6-12-16,0 1 21 16,0 8-28-16,-8 15-2 15,-9 17 19-15,9 12-20 16,-1 9 14-16,-3 9-16 16,-5 39-11-16,9 24 4 0,-9 13 7 15,17 7 0-15,0-10-2 16,0-9 4-16,0-10-2 15,0-9 0-15,0-16-19 16,0-14 12-16,8-12-24 16,1-9 24-16,-1-3 1 15,9-3 12-15,12-33 1 16,-4-10-7-16,13-2 7 16,-13-2-3-16,13 4-4 15,-13 8 0-15,5 9-3 16,-14 13 4-16,5 7-1 15,5 9 0-15,-10 0-13 16,14 0 9-16,-5 14-13 16,-4 7-13-16,-13 3-2 0,-8 3-14 15,0 5 21-15,-38 1 5 16,-8-1 3-16,13-5 14 16,3-9 3-16,30-5 0 15,0-2-5-15,0-5-4 16,9-1 9-16,29-3 1 15,-1-2 4-15,5 0-1 16,13 0-4-16,-1 0-9 16,9 0-75-16,13 0-130 15,-13 0-157-15</inkml:trace>
  <inkml:trace contextRef="#ctx0" brushRef="#br0" timeOffset="-7110">5568 901 466 0,'0'0'294'0,"0"0"-152"15,0 0 2-15,0 0-32 16,0 0-6-16,0 0-55 16,-37-96-17-16,37 96-34 15,-9 16-9-15,-8 21 9 16,17 11 0-16,0 3 6 15,0-8-14-15,26-6 8 16,20-10-9-16,17-13 6 0,0-11-9 16,8-3 12-16,0-11 2 15,5-22 4 1,-5-6 5 0,-16-7-10-16,-9 0 5 0,-21-4 37 15,-17-4-13-15,-8 1 18 141,0-1-8-126,0 6-23-15,0 16 26 0,-16 11-21 0,7 10-3 0,1 11 4 16,8 0-23-16,-21 46-5 0,4 26 3 0,-8 21 4 0,4 14-4 0,4 11 2 0,9 7 0 16,8 17-1-16,0 5 8 0,8 1-7 0,30-10 0 15,12-28 2-15,-4-33-11 0,1-33 9 0,-18-28 0 0,-4-16-6 32,0-14 13-1,13-34 3 0,0-13-7-31,-5-7 5 0,-3 5-5 0,-13 1-3 0,-17 3 0 0,0 4-5 0,-38-3-20 0,-34 3-40 16,-24 6-61-16,-34 4-102 0,-4 2-109 0,-1 3-437 0</inkml:trace>
  <inkml:trace contextRef="#ctx0" brushRef="#br0" timeOffset="-6781">5396 540 528 0,'0'0'168'0,"0"0"-46"16,0 0-29-16,0 0-2 15,0 0-91-15,0 0 14 0,-46-24 0 16,17 43-11 0,12-6-1-16,17-5-2 0,0-3-6 15,0 1 2-15,8-3 8 16,39-3 0-16,7 0 38 15,1-3-14-15,-9-16 34 16,-13-2-11-16,-12-1-22 16,-12-2 10-16,-9 0-21 15,0 3-13-15,-46 6-5 16,-9 9-32-16,1 6-18 16,7 10-96-16,39 25-49 15,8 5-114-15</inkml:trace>
  <inkml:trace contextRef="#ctx0" brushRef="#br0" timeOffset="-5401">7268 567 778 0,'0'0'152'0,"0"0"-37"0,0 0-30 16,0 0 37-16,0 0-83 0,0 0-33 16,0 45-8-16,8 35 4 15,1 9 2-15,-9-2-1 16,0-1 9-16,0-10-13 15,0-12 1-15,0-16-10 16,0-16-5-16,0-17-87 16,0-9-20-16,0-6 45 15,0 0 14-15,0-6 46 16,0-22-23-16,0-7 40 16,0-6-4-16,-34-4 4 15,-21 0 0-15,1 2 1 16,-1 6 2-16,9 7 26 15,8 12-8-15,13 7 7 0,17 8 7 16,8 3-28 0,0 0-7-16,0 22-10 0,46 7 10 15,17 0 13 1,25-8-3-16,13-10-3 0,-13-11 22 16,4 0-16-16,-29-15 26 15,0-15 37-15,-17-8-29 16,-21-1 20-16,-12-5-21 15,-13 2-12-15,0-1 20 16,-21 3-41-16,-4 8 8 16,-13 13-1-16,21 8-18 15,0 8 8-15,5 3-10 0,3 14-5 16,1 34-5 0,8 14 15-16,0 4-5 0,0 2 0 15,0-7 6-15,8-8-9 16,13-7 3-16,-4-14 0 15,0-6-7-15,4-12 7 16,-4-6 0-16,8-6-2 16,13-2-4-16,0 0 1 15,3-7 5-15,-3-14 0 16,0-4-2-16,-4 1 6 16,-5-3-4-16,-4 7 0 15,-8 3-6-15,-5 12 2 16,-12 1-7-16,9 4-19 15,-1 0 3-15,9 0-14 16,4 12 33-16,4 6-1 0,0 2-5 16,13-5 7-1,8-7 5-15,-12-3 2 0,12-5-4 16,-17 0 10-16,5 0-6 16,-5-24 3-16,-12-2 5 15,0-9-1-15,-17 1-5 16,0-4 3-16,0-2 25 15,0 5-19-15,-34 5 9 16,5 12 6-16,12 7-24 16,0 11 11-16,9 0-13 15,-13 8-5-15,21 32-3 16,-8 13 7-16,8 6 1 16,0 0 0-16,0-11 6 0,37-5-11 15,-11-11 5-15,11-13 0 16,-3-8-12-16,4-9 13 15,8-2-1-15,0 0 3 16,9-18 3-16,-14-12 1 16,14-2-7-16,-17 1 0 15,8-4 3-15,-21 5 2 16,13 6-5-16,-21 5 0 16,12 10 2-16,-4 9-13 15,0 0 10-15,5 0-15 16,-5 20 13-16,4 7-17 15,-4-3 8-15,-4-2-3 16,-4-7-1-16,0-6 10 16,4-7 5-16,4-2 1 0,5 0 2 15,12-13 4-15,12-17-4 16,-8-5-2-16,0-6 6 16,-12 5 0-16,-13-1-3 15,-21-1 1-15,0 3 21 16,0 8-16-16,-29 3 15 15,-5 11-16-15,5 10 0 16,3 3-16-16,-3 6 8 16,12 31-1-16,9 11-10 15,8 1 14-15,0-1-3 0,0-9 0 16,0-3 3 0,33-13-14-16,5-3-10 0,8-13-72 15,9-7-126-15,-1 0-155 16</inkml:trace>
  <inkml:trace contextRef="#ctx0" brushRef="#br0" timeOffset="4253">6189 2177 586 0,'0'0'137'0,"0"0"24"15,0 0-53-15,0 0 19 16,0 0-35-16,0 0-62 0,0-51-29 16,-8 102 21-1,-26 23-19-15,-12 15 43 0,0 1-45 16,0 9 22-16,21-2-23 16,-5-4 0-16,22-10 2 15,0-14 2-15,8-17-8 16,0-21-8-16,0-11-79 15,0-18-16-15,0-2 24 16,0-16 70-16,0-24 11 16,-9-11-5-16,-29-5 7 15,5 5 0-15,-13 5 4 16,-9 12-6-16,9 10 2 0,8 8 0 16,13 10-5-1,8 6 3-15,9 0 2 0,8 11-3 16,0 16 3-16,25-3-4 15,38-6 4-15,21-4 0 16,4-8-2-16,21-6 9 16,0 0-7-16,-8-17 12 15,-21-12-10-15,-9-6 25 16,-16-11-7-16,-1-3-4 16,-25-3 29-16,-12-2-28 15,-8 4 39-15,-9 7-17 16,0 5-37-16,0 12 34 15,-9 13-16-15,-8 4-16 0,5 9-4 16,-5 0-3 0,0 16 0-16,-12 33 0 0,4 12 6 15,-13 9-6-15,13 5 3 16,16-3 0-16,9 0-4 16,0-8 11-16,0-11-7 15,9-13 0-15,8-13 0 16,-9-13-10-16,0-9 9 15,1-5 1-15,20-2-6 16,9-31 12-16,4-12-6 16,4-1 0-16,-8 4 6 15,-13 10-14-15,4 13 8 0,-20 11 0 16,-1 8-4 0,1 0-4-16,-1 3-7 0,21 26 10 15,-12 9-7-15,12 1 6 16,-3 2 0-16,11-12 6 15,-3-10-6-15,4-12-5 16,-13-7 11-16,4 0 0 16,-12 0 5-16,12-18 3 15,-12-17-8-15,0-8 0 16,4-5 1-16,-13-2 9 16,-8 2-9-16,0 4-1 15,0 15 2-15,-8 9 5 16,-5 11-7-16,-3 9-9 15,-1 0 9-15,-4 9-15 16,4 25 15-16,9 15 0 0,8 9 1 16,0-5-9-16,0-5 8 15,8-10 0-15,30-9-5 16,8-10 12-16,-12-9-7 16,3-4 0-16,-3-6 3 15,4 0 6-15,-1-22-8 16,-3-10 1-16,4-4 12 15,-13-8-12-15,-4-1 10 16,-4-1-9-16,-9 6 0 16,-8 6 5-16,0 9-3 15,0 12-5-15,0 10 11 16,0 3-8-16,0 0-6 0,0 6-8 16,0 25 6-16,0 11-5 15,0 8 10-15,0-3 0 16,8-6 0-16,13-4 8 15,-4-10-9-15,8-8 1 16,5-2 0-16,-5-13-5 16,-4-1 8-16,4-3-3 15,4 0 8-15,5-17-3 16,4-14 5-16,-5-10-10 16,5 2 3-16,0-2-5 15,-13 1 3-15,4 4-1 16,-3 11 0-16,3 6 7 15,-4 8-12-15,0 11 5 0,-4 0-12 16,5 8 9 0,3 29-7-16,-4 9 10 0,-4 5-1 15,-13-3 4-15,1-8-6 16,16-5 3-16,-4-11 0 16,4-8-8-16,5-11-2 15,-5-5 0-15,12 0-9 16,5-29-73-16,-12-11-24 15,-30-5-110-15,0-6-158 16</inkml:trace>
  <inkml:trace contextRef="#ctx0" brushRef="#br0" timeOffset="4717">7268 2147 85 0,'0'0'414'16,"0"0"-365"-16,0 0 4 16,0 0 28-16,0 0-54 15,0 0-26-15,-46 54 14 16,37-6-2-16,9-8 3 16,0-8-14-16,46-16 19 15,17-13 28-15,9-3 14 16,-1-8 15-16,-8-30-2 15,-9-10 4-15,1-6-17 16,-26 1-34-16,-20 2 13 0,-9 3-17 16,-9 6-25-16,-45 10 0 15,-1 13-22 32,-8 19-1-47,17 0-17 16,29 40-127-1,17 13-33 1,17 6-141 15</inkml:trace>
  <inkml:trace contextRef="#ctx0" brushRef="#br0" timeOffset="5018">9357 2401 734 0,'0'0'166'0,"0"0"-62"16,0 0 11-16,0 0 8 0,-54-150-50 0,45 138-39 0,1 9-10 16,-5 0-22-16,13 3-4 0,-8 3 2 0,-9 34-4 15,-8 11-1 1,4 5 5-16,21 3 0 15,0-2-6-15,8-6 0 0,47 1 2 16,0-7-7-16,-1-5-15 16,-8-7 26-16,-8-4-22 0,-13-6 13 15,-16-5 2-15,-1 1-2 16,-8-2 8-16,0 4-6 16,-25 4-30-16,-21-3 34 15,0-1-36-15,12-5-41 16,5-2-10-16,12-5-82 15,17-6-18-15,0 0 26 16,25-8-19-16,30-29 1 16</inkml:trace>
  <inkml:trace contextRef="#ctx0" brushRef="#br0" timeOffset="5850">9672 2609 263 0,'0'0'180'0,"0"0"-30"16,0 0-9-16,0 0-21 15,118-146-23-15,-110 137-5 16,-8 7-30-16,0 2-3 15,0 0-40-15,0 0-19 16,0 13 0-16,0 24 2 16,-8 12 4-16,-1 2 7 15,9 0-7-15,0-9-6 16,0-4 0-16,29-9 2 16,5-10-5-16,4-10 3 15,8-9 0-15,-4 0 10 16,12-12-5-16,-7-20 2 15,-1-8-7-15,-8 0 6 16,-22-7 0-16,1 9-6 0,-17 0 0 16,0 8 11-16,0 10-7 15,0 8 5-15,0 7 5 16,0 5-12-16,0 0-4 16,0 8-19-16,0 30 21 15,0 10-8-15,0 1 13 16,0 1-5-16,0-13 0 15,0-7 4-15,0-12-11 16,21-8 7-16,-4-7 0 16,8-3 1-16,4 0 7 15,-3-10-1-15,3-14-2 16,-12-8 2-16,0 0 5 0,4-1 0 16,-13 4 2-1,0 13 27-15,1 6-36 0,-9 6 23 16,0 4-28-16,0 0-14 15,8 14 13-15,13 14-5 16,-4 3 6-16,0-2-3 16,-9-2 10-16,13-8-7 15,-21-4 0-15,17-6 5 16,-9-4-12-16,1-2 7 16,12-3 0-16,-5 0 4 15,1 0 4-15,13 0-4 16,-5-11-4-16,-9 1 5 15,14-4-10-15,-5 6 5 16,-4 0 0-16,4 3-1 16,-8-1 7-16,-4 6-6 0,3 0 0 15,-7 0-15-15,-1 0 6 16,13 0 3-16,-13 11 6 16,1-3-6-16,-1 0 11 15,1-3-6-15,-1-2 1 16,-8-3 0-16,8 0 3 15,13-8 0-15,-4-28 1 16,13-3-3-16,3-1 8 16,-3 8-9-16,-5 13 0 15,-9 9-2-15,14 4-7 0,-5 6 4 16,21 0-2 0,-8 0-2-16,16 0-76 0,1 3-44 15,-13-3-109-15,4 0-264 16</inkml:trace>
  <inkml:trace contextRef="#ctx0" brushRef="#br0" timeOffset="6375">12362 2316 725 0,'0'0'167'16,"0"0"-77"-16,0 0 10 0,0 0-46 16,0 0-45-16,0 0 26 15,0 72-16-15,0-35 1 16,0 1-13-16,25-3 0 16,13-9-3-16,-5-4-4 15,5-15 2-15,0 0 12 16,-5-7-13-16,13 0 10 15,-8-20 14-15,-4-12-8 16,12-2 17-16,-21-4-16 16,4 0-7-16,-20 4 17 15,-1-1-22-15,-8 3 10 16,0 8 2-16,0 7-17 16,0 10 16-16,0 4-17 0,0 3-9 15,0 0 6-15,0 5-23 16,0 22 26-16,9 5-2 15,12 1 10-15,-13-2-12 16,17 1 4-16,-4-2 0 16,4-3-8-16,5-1 11 15,-5 1-3-15,-8 0 0 16,-9-6 6-16,5-2-12 16,-13-3 6-16,0 0-19 15,-30-2-10-15,-24-4-34 16,-18-2-26-16,1-8-98 15,-13 0-125-15,-4-4-206 16</inkml:trace>
  <inkml:trace contextRef="#ctx0" brushRef="#br0" timeOffset="6691">12223 1952 501 0,'0'0'201'16,"0"0"-68"-16,0 0-23 15,0 0 21-15,0 0-55 16,0 0-42-16,-54-126-21 16,37 134-10-16,0 27-3 15,-12 8 0-15,20-5 9 0,9-7-10 16,0-7 1 0,0-7 0-16,30-10 6 0,12-7-6 15,-5 0 25-15,18 0 6 16,-9-27-10-16,-12-1 8 15,-5-7-24-15,-21-3-4 16,-8-2-2-16,0 2 1 16,-16 7-27-16,-22 9-81 15,21 19-101-15,5 3-172 16</inkml:trace>
  <inkml:trace contextRef="#ctx0" brushRef="#br0" timeOffset="7199">14623 2216 500 0,'0'0'169'16,"0"0"-54"-16,0 0 32 16,0 0-5-16,88-170-42 15,-88 129-10-15,0 2-50 16,0-4-12-16,-16 5 18 0,-22 6-29 16,4 8 7-16,-3 13-24 15,-18 11 1-15,9 0-7 16,-9 29 6-16,9 16 0 15,13 10-5-15,3 0 0 16,30 2-2-16,0-11-8 16,0-12-15-16,46-15 26 15,0-11-26-15,1-8 30 16,7 0-11-16,-12-11 21 16,-4-11-10-16,-9 9 0 15,-4 2 6-15,-16 7 4 16,-1 4-10-16,1 0 1 15,3 0-8-15,5 26 6 16,0 9 1-16,-9 2 0 16,5 0 8-16,-13 1-4 0,0-6-4 15,0 1 0-15,0-2-6 16,0 1-97-16,0-2-200 16,0-12-227-16</inkml:trace>
  <inkml:trace contextRef="#ctx0" brushRef="#br0" timeOffset="7613">15370 2019 256 0,'0'0'432'16,"0"0"-277"-16,0 0-21 0,0 0 33 15,0 0-46-15,0 0-40 16,0-118-13-16,0 118-53 15,0 0 0-15,0 0-15 16,0 14-18-16,0 18 14 16,0 2 4-16,0 4 0 15,0-1-3-15,0-2 10 16,21 0-7-16,-4-1 0 16,21-5 7-16,-13 4-11 15,13-6 4-15,-13-1 0 16,-4-4-3-16,4-3 11 15,-17-3-8-15,1-1 0 16,-9-1 3-16,0-1-9 0,0 4 6 16,0-4 0-1,-17 2-7-15,-21 2 3 0,-4-6 4 16,-4-6 0-16,-17-5-27 16,9 0-17-16,-1 0-61 15,-8-3-63-15,17-18-35 16,21-11-91-16,12-8-251 15</inkml:trace>
  <inkml:trace contextRef="#ctx0" brushRef="#br0" timeOffset="7778">15500 1813 556 0,'0'0'116'0,"0"0"0"0,0 0-47 16,0 0-27-16,0 0-41 15,244-35 8-15,-198 62-18 16,-13 8-40-16,-24 5-212 16</inkml:trace>
  <inkml:trace contextRef="#ctx0" brushRef="#br0" timeOffset="7950">16104 2321 568 0,'0'0'291'0,"0"0"-190"0,0 0 8 16,0 0-84-16,0 0-25 16,0 0-323-16</inkml:trace>
  <inkml:trace contextRef="#ctx0" brushRef="#br1" timeOffset="100337">12332 3901 811 0,'0'0'138'0,"0"0"-19"15,0 0-42-15,0 0-77 16,0 0 0-16,0 0-19 0,-25 67-188 16,25-16-280-1</inkml:trace>
  <inkml:trace contextRef="#ctx0" brushRef="#br1" timeOffset="100640">12458 4287 390 0,'0'0'281'15,"0"0"-199"-15,0 0 56 16,0 0-16-16,0 0-63 15,-197 154-6-15,134-111-43 16,-8 2-7-16,-13 3-6 16,12-2-101-16,18-9-307 0</inkml:trace>
  <inkml:trace contextRef="#ctx0" brushRef="#br1" timeOffset="99149">8950 4275 494 0,'0'0'214'15,"0"0"-86"-15,0 0-4 16,0 0 0-16,0 0-85 15,0 0-23-15,0-18-16 16,0 50 5-16,0 7 43 16,-8 4-18-16,8-2-16 0,0-4 7 15,0 1-16-15,0-8 2 16,17-4-7-16,20-8 6 16,-3-4 3-16,12-9-9 15,0-5 0-15,9 0-2 16,-1-5-9-16,1-27-58 15,-13-3-77-15,-13-10-100 16,-20-3-77-16</inkml:trace>
  <inkml:trace contextRef="#ctx0" brushRef="#br1" timeOffset="99428">9022 3871 80 0,'0'0'369'0,"0"0"-224"0,0 0-25 15,0 0-45-15,0 0-11 16,0 0-49-16,-172-50-4 16,172 76 12-16,0 8-18 15,0-3 15-15,0-4-19 16,16-2 3-16,22-11 5 16,0-11-5-16,-5-3-3 15,-3 0 28-15,3-27-14 16,-12-4 23-16,-4-4 18 15,-17 4-31-15,0 0-6 16,0 7-19-16,-25 6-10 16,-13 9 9-16,9 9-47 15,4 0-72-15,25 30-95 0,0 8-238 16</inkml:trace>
  <inkml:trace contextRef="#ctx0" brushRef="#br1" timeOffset="99678">9748 4201 474 0,'0'0'139'16,"0"0"-19"-16,0 0 39 15,0 0-65-15,0 0-58 0,0 0-26 16,151-3-7-16,-51-5 15 15,1 2-18-15,-21 4 0 16,-34 2-1-16,-13 0-6 16,-20 2-110-16,-13 20-78 15,-13 5-92-15</inkml:trace>
  <inkml:trace contextRef="#ctx0" brushRef="#br1" timeOffset="99811">9865 4388 237 0,'0'0'179'15,"0"0"-86"-15,0 0 6 16,0 0 26-16,0 0-42 16,0 0-34-16,222 5-26 0,-129-5-21 15,-1 0-2-15,13-5-24 16,4-12-327-16</inkml:trace>
  <inkml:trace contextRef="#ctx0" brushRef="#br1" timeOffset="100134">10985 4136 542 0,'0'0'146'16,"0"0"-36"-16,0 0 2 16,0 0-70-16,0 0-4 0,-201 86-15 15,193-51-19-15,8-3 17 16,0 2-21-16,21-10 3 15,12-4 8-15,13-10-7 16,0-7 4-16,17-3 10 16,-8 0-2-16,-1-27 34 15,-7-5-3-15,-14-2 14 16,-16-4-7-16,-17-3-17 16,0 4 13-16,-17-3-49 15,-46 5 6-15,0 14-14 16,0 10-1-16,0 11-34 15,26 0-93-15,11 17-107 16,26 4-128-16</inkml:trace>
  <inkml:trace contextRef="#ctx0" brushRef="#br1" timeOffset="97126">3714 4519 609 0,'0'0'196'0,"0"0"-34"16,-30-139-28-16,22 98-11 15,8 17-56-15,0 13-2 16,0 9-36-16,0 2-21 16,0 0-8-16,0 35-3 15,8 26 3-15,1 22 0 16,-9 20 7-16,0 8 7 16,0 8-14-16,0 3 3 15,0-3 1-15,0 0 0 16,0-12-4-16,21-19 0 15,4-21 9-15,-8-25-21 16,4-18 9-16,-13-15-4 0,0-9-5 16,9 0 15-1,4-16-3-15,4-30 8 0,-4-12 0 16,5-15-3-16,-26-7-5 16,0-3 0-16,0 0-8 15,-26 3 12-15,-20 10-4 16,-8 17 0-16,-1 15-10 15,-8 22 6-15,-8 11-6 16,4 5-4-16,25 0 12 16,4 4-19-16,21 8 3 15,17 4-4 17,0 0-19-1,17 3 27-31,38-5-11 15,16-10 14 1,13-4 3 0,-13 0 5 15,17-26 3-15,-4-14 0-1,-12-3 8 1,-18 0 1-1,-8 3-7 17,-12 4 0-17,-5 11 24 1,-20 6-22 15,-1 8 26-15,-8 7 0-16,0 4-27 15,0 0 7-15,0 0-10 16,-17 10-8 0,-12 19-3-1,-5 11 17 17,5 14-6-17,20 4 0-15,1 4 5 0,8-1-12 0,0-7 7 0,17-14-7 16,12-16 2-16,5-11-19 0,-5-11 20 0,5-2 4 0,-5 0 0 0,9-24 9 0,-13-12-9 0,4-5 0 0,-20-7 11 0,-9-3-3 0,0-2-1 0,-9 2-7 0,-45 6 10 0,16 10-15 0,-8 17 5 0,0 9 0 0,29 9-9 15,0 0-3-15,-4 3 7 0,21 24 4 0,-8 7 2 0,8 9-3 0,0 3 2 0,0-1-5 0,29-2 0 0,-12-8-7 0,21-11 1 0,-5-16-3 0,13-8 6 0,9 0 5 0,0-13 3 0,-1-17 0 0,1-2 6 0,8-3-1 16,-17 7-5-16,-13 2 0 16,5 13 8-16,-13 5-18 15,-4 8 10-15,4 0-3 16,13 21-7-16,-4 14 7 16,4 3 3-16,-9 2 0 15,4-2 3-15,-3-3-14 16,3-7 11-16,5-1-95 15,-4-5-108-15,4-12-115 16</inkml:trace>
  <inkml:trace contextRef="#ctx0" brushRef="#br1" timeOffset="97429">5359 3760 648 0,'0'0'165'0,"0"0"-6"16,0 0-41-16,0 0-61 0,0 0-26 16,-101 194-11-1,101-65 36-15,0 4-36 0,21 1-4 16,21-13 3-16,4-7-10 15,17 2-8-15,0-3-1 16,12-10 9-16,-3-9-22 16,-1-22-18-16,13-19-149 15,4-23-153-15,4-22-406 16</inkml:trace>
  <inkml:trace contextRef="#ctx0" brushRef="#br1" timeOffset="98175">6500 4532 506 0,'0'0'166'0,"0"0"-20"0,0 0 28 15,0 0-94-15,0 0-16 16,0 0-38-16,-139-65-17 16,139 109-9-16,0 12 0 15,9 6 0-15,29-4 7 16,-9 1 1-16,13-11-8 15,-4-11 0-15,-1-10 4 16,-3-14 3-16,4-10-7 16,-5-3 0-16,5 0 14 15,8-24-12-15,-12-12 11 16,4-5-11-16,-9-7 2 16,-12 2 12-16,0 9-6 0,-9 10-7 15,4 13 17 1,-3 9-17-16,-9 5-2 0,8 0-1 15,9 3-17-15,-9 27 5 16,22 1 12-16,-22 4 0 16,9 0-3-16,-9-11 11 15,5-5-8-15,4-8 0 16,-17-9 2-16,17-2-1 16,-9 0-1-16,13 0 0 15,-4-2 9-15,8-22-2 16,13-6-4-16,-13-2-3 15,13 1 5-15,-9 14-7 16,-12 3 2-16,-9 9 0 16,9 5-5-16,-4 0-9 15,3 8 6-15,9 16-4 0,5 3-25 16,-13-6 21-16,12-5-12 16,-4-10 10-16,0-6 15 15,13 0-2-15,-9-22 5 16,5-18 9-16,-5-8-8 15,-3-8 26-15,-18-11 3 16,0-3 11-16,-8-4 12 16,0 5-32-16,-33 2 12 15,-22 10-12-15,1 20-10 16,-1 15-3-16,1 22-8 0,7 5-11 16,22 49 3-1,9 16 11-15,16 8-3 0,0 4 0 16,16-1 8-16,39-9-11 15,-1-6 3-15,9-12-16 16,0-9-4-16,-8-13-75 16,16-13-29-16,-8-11-57 15,-8-8-46-15,-18 0-84 16</inkml:trace>
  <inkml:trace contextRef="#ctx0" brushRef="#br1" timeOffset="98363">7331 4511 103 0,'0'0'272'0,"0"0"-213"15,0 0 55-15,197-13-33 16,-88 2-28-16,-8 0-18 16,-9-2-34-16,-21 2 6 15,-25 5-7-15,-29 4-40 16,-17 2-283-16</inkml:trace>
  <inkml:trace contextRef="#ctx0" brushRef="#br1" timeOffset="98723">6282 4107 542 0,'0'0'157'0,"0"0"-1"0,0 0-66 0,0 0-32 16,0 0-48-16,0 0 4 16,-72 53-14-16,64-2 1 15,8-1 6-15,0-7 0 16,0-10-7-16,34-12 0 15,-5-8 10-15,-4-10-6 16,4-3 6-16,-12 0 3 16,0-16-5-16,0-8 30 15,4-6-2-15,-13 1-7 0,-8-2-5 16,0 3-18-16,0 10-7 16,0 4 1-16,0 14-57 15,0 0-92-15,0 3-297 16</inkml:trace>
  <inkml:trace contextRef="#ctx0" brushRef="#br1" timeOffset="100910">13562 3952 581 0,'0'0'146'0,"0"0"-3"0,0 0-10 0,0 0-99 0,0 0-15 0,0 0-19 0,0 62 0 15,0-15 15-15,8 1-10 0,13 3 4 0,-4-5-1 0,0-6-3 16,12-11 1-16,-4-5-6 15,5-8 0-15,3-5-1 16,22-11-43-16,8 0-37 0,29-3-51 16,9-31-218-1</inkml:trace>
  <inkml:trace contextRef="#ctx0" brushRef="#br1" timeOffset="101311">13474 3546 294 0,'0'0'139'0,"0"0"-64"16,0 0-15-1,0 0-58-15,0 0 37 0,0 0-6 16,0 72-22-16,0-48 11 15,8 0-19-15,9-3 9 16,12-5 23-16,-12-2-11 16,8-12 4-16,-4-2-10 15,-4 0 6-15,0 0 46 16,-5-13-1-16,5-11-9 16,0-3 8-16,-17-8-29 15,0 0 13-15,0 1 2 16,-9 0-32-16,-28 4 4 15,-18 8-26-15,13 6 0 16,-4 14-2-16,8 2-6 16,5 0 0-16,3 18 4 0,13 17-104 15,9 8-72 1,8 2-110-16,0 3-388 0</inkml:trace>
  <inkml:trace contextRef="#ctx0" brushRef="#br1" timeOffset="102202">14594 3663 575 0,'0'0'156'16,"0"0"-6"-16,0 0-10 15,0 0-28-15,0 0-57 16,0 0-29-16,0 0 6 16,29-24-25-16,-29 24 9 0,0 11 16 15,-21 13-3-15,-25 11 16 16,-17 2-15-16,-17 7-22 16,9 0 8-16,-4-4-12 15,33-2-4-15,4-6 2 16,29-12 8-16,9-3-15 15,0-3 5-15,0-2 0 16,26 0 2-16,11-2 4 16,18-4-4-16,0 2-2 15,24 0 5-15,-7 0-11 16,20 5-39-16,0 3-105 16,-20 5-179-16,-1 9-472 15</inkml:trace>
  <inkml:trace contextRef="#ctx0" brushRef="#br1" timeOffset="103802">15300 3867 350 0,'0'0'245'16,"0"0"-99"-16,0 0 16 15,0 0-10-15,0 0-58 16,0 0-4-16,-143-113-28 16,143 102-29-16,0-5 8 15,0 1-35-15,0-2 7 16,17 4-11-16,0 2 6 15,12 3-9-15,5 5 1 16,-5 3 0-16,5 0-8 16,3 3 6-16,1 21 2 0,-4 11 0 15,3 5 2 1,-11 3-11-16,3-3 9 0,-29-3 0 16,8-10-6-1,-8-11 2-15,0-5 4 0,0-8 0 16,0-3 4-16,0 0 3 15,0 0-7-15,0 0 5 16,0-19 10-16,0-8-9 16,0-2-3-16,0-6-3 15,0-3 7-15,0 1-10 16,17 0 3-16,13 10 0 16,-5 8-5-16,-4 8 2 0,-5 11 2 15,1 0 1 1,13 6-8-16,-5 23-1 0,4 6 9 15,-12 5-13-15,0 0 12 16,4 0-52-16,-4-5-29 16,-1 3-58-16,5-7-93 15,-4-9-60-15,0-11-144 16</inkml:trace>
  <inkml:trace contextRef="#ctx0" brushRef="#br1" timeOffset="103985">15970 3864 262 0,'0'0'172'0,"0"0"-27"0,0 0-15 16,0 0-38-16,0 0-5 16,0 0-32-1,17-74-1-15,21 65-53 0,25 3 7 16,8-2-11-16,21 3 3 16,-4-3-2-16,-8 0-93 15,4-2-169-15,-13-4-283 16</inkml:trace>
  <inkml:trace contextRef="#ctx0" brushRef="#br1" timeOffset="104221">16683 3433 483 0,'0'0'186'15,"0"0"-36"-15,0 0 4 0,0 0-47 16,0 0-52-16,0 0 1 15,-8-59-49-15,8 70 0 16,0 26-3-16,0 19 0 16,0 12 43-16,17 6-27 15,0 4-16-15,4-1 7 16,4-2-6-16,-4-2-5 16,4-4 0-16,13-8-93 15,-5-7-183-15,13-11-460 16</inkml:trace>
  <inkml:trace contextRef="#ctx0" brushRef="#br1" timeOffset="104672">17577 3570 586 0,'0'0'143'0,"0"0"-30"16,0 0-17-16,0 0-36 15,0 0-52-15,0 0-6 16,-42-9-2-16,42 32 0 16,0-2 8-16,0-6-9 0,17-4 2 15,8-9-1 1,13-2 27-16,-9 0-18 0,-3 0 29 15,-10-15 20-15,-7-2-24 16,-9 1 6-16,0 6-40 16,0 2-8-16,-9 8-16 15,-24 0-150 1,3 17-162-16</inkml:trace>
  <inkml:trace contextRef="#ctx0" brushRef="#br1" timeOffset="104837">17770 4075 326 0,'0'0'221'15,"0"0"-37"-15,0 0-14 0,-84 162-31 0,51-118-54 0,-13-4-26 0,-1-3-30 0,10-2-3 0,-5-3-26 0,-4-5-2 0,8-1-61 0,21-2-254 16,17-7-486-16</inkml:trace>
  <inkml:trace contextRef="#ctx0" brushRef="#br1" timeOffset="105129">18295 3738 558 0,'0'0'164'16,"0"0"3"-16,0 0-47 16,0 0-14-16,0 0-40 15,0 0-28-15,0-115 7 16,0 115-3-16,0 0-32 15,0 0 9-15,0 0-19 16,0 0-3-16,0 10-6 16,0 24 14-16,0 11-5 0,0 7 0 15,17-1 6 1,-1 1-6-16,14-10 0 16,-5-7 0-16,4-8 0 0,5-8 5 15,-5-11-5-15,5-8 0 16,12 0-28-16,0 0-30 15,0-22-153-15,-21-18-181 16</inkml:trace>
  <inkml:trace contextRef="#ctx0" brushRef="#br1" timeOffset="105470">18320 3177 370 0,'0'0'175'0,"0"0"-23"16,0 0-10-16,0 0-83 15,0 0-6-15,0 0-27 16,-63-75-25-16,55 75-1 16,-1 5 1-16,9 17-1 15,0-1 7-15,0 0-7 16,17-5 21-16,12-7-15 15,5-4 2-15,4-5 19 16,-5 0-14-16,5-3 23 16,-21-13 7-16,4 0-14 15,-21 0 9-15,0-5-30 0,0 1-7 16,-38 2-2-16,-17 7-12 16,9 11-23-16,13 0-136 15,12 0-183-15</inkml:trace>
  <inkml:trace contextRef="#ctx0" brushRef="#br1" timeOffset="106256">20246 3350 684 0,'0'0'153'0,"0"0"-4"15,0 0-49-15,0 0-39 0,0 0-56 16,0 0 1-16,193-29-1 16,-105 29-5-16,4 0 0 15,-4 0-6-15,-25 0 3 16,-8 0-158-16,-26 0-138 15,-20 0-252-15</inkml:trace>
  <inkml:trace contextRef="#ctx0" brushRef="#br1" timeOffset="106455">20502 3190 363 0,'0'0'229'0,"0"0"-66"0,0 0 7 16,0 0-78-16,0 0-74 15,0 0-7-15,-21 40 22 16,21 5 4-16,12 3 10 16,5 3-32-16,0-3 3 15,0 1-15-15,4 2 6 16,4-6-18-16,4-3-12 16,5-8-292-16,4-10-533 15</inkml:trace>
  <inkml:trace contextRef="#ctx0" brushRef="#br1" timeOffset="106748">20791 2581 671 0,'0'0'172'0,"0"0"2"15,0 0-51-15,0 0-66 16,0 0-21-16,0 0-32 16,80 109 81-16,29-32-10 15,9 3-53-15,-1 6 26 16,-8-3-33-16,-8 3-5 16,-21-4 0-16,-17-2 1 0,-26-1-11 15,-20-2 0-15,-17 1-28 16,0-1-50-1,-25-2-171-15,-42-3-242 0</inkml:trace>
  <inkml:trace contextRef="#ctx0" brushRef="#br1" timeOffset="105792">19109 3460 395 0,'0'0'336'16,"0"0"-205"-16,0 0 4 16,0 0-11-16,0 0-52 15,0 0-50-15,126-35-18 16,-47 35-4-16,14-3 8 15,16 3 0-15,-13-2-8 16,-3 2 0-16,-30 0-7 16,-26 0-27-16,-20 0-199 0,-17 0-133 15</inkml:trace>
  <inkml:trace contextRef="#ctx0" brushRef="#br1" timeOffset="106013">19444 3243 468 0,'0'0'202'0,"0"0"-43"16,0 0-29-16,0 0-37 15,0 0-46-15,0 0-42 16,-21 8-5-16,30 32 33 16,12 12-2-16,4-2 11 0,4 9-25 15,-3-6-14 1,3 2 2-16,-4-6 0 0,0-3-10 15,5-6-68-15,-5-2-196 16,21-9-246-16</inkml:trace>
  <inkml:trace contextRef="#ctx0" brushRef="#br1" timeOffset="109605">6147 5773 467 0,'0'0'174'15,"0"0"-18"-15,0 0-35 16,-21-161-14-16,-4 124-19 15,4-1-26-15,-4 9-27 0,0 8 26 16,-4 7-37 0,-9 9-10-16,-4 5-5 0,-4 0 1 15,-9 13-10-15,1 17 0 16,7 5 7-16,22 7-13 16,4 2 6-16,21 1 0 15,0 0-8-15,0-2-12 16,21-6 12-16,4-1-5 15,13-7-10-15,8-3 23 16,-12-4-27-16,4-1 3 16,-13 0 23-16,-4 3-17 15,-4 3 17-15,-17 3 1 16,0-6-3-16,0-3-7 0,0-5 10 16,0-3 0-1,-26 0-6-15,-3-2 5 0,-9 0-2 16,13 2-11-16,0-2-19 15,-4-3 16-15,20-3-23 16,9-5 11-16,0 0 29 16,0 0-17-16,0 0 10 15,0 0-7-15,25 0 4 16,-4 0 2-16,-4 0 8 16,0 19-1-16,-9 10-3 15,5 14 1-15,-13 11 3 16,0 10 0-16,0 6 4 15,-29 2 16-15,20-6-6 16,1-4 8-16,8-6 13 0,0-10-26 16,0-6 16-16,25-6-18 15,4-6-3-15,17-9 8 16,-4-7-11-16,21-7 0 16,13-5 6-16,4 0-7 15,-1 0-57-15,-24-10-125 16,-9-6-252-16</inkml:trace>
  <inkml:trace contextRef="#ctx0" brushRef="#br1" timeOffset="110851">6878 5936 629 0,'0'0'158'0,"0"0"-18"16,0 0 4-16,0 0-35 15,0 0-2-15,0 0-75 16,-72-134-30-16,72 170 0 16,0 21 6-16,17 32 17 15,-9 21-1-15,5 18-22 16,-13 11 26-16,0 0-28 15,0-6 1-15,0-4 4 16,8-9 2-16,1-10-7 16,8-19 0-16,3-19-25 0,-3-21-1 15,0-22-39-15,0-13 0 16,4-16 43-16,-13 0-29 16,9-19 33-16,4-34 13 15,4-25 10-15,-8-18-2 16,-9-11-3-16,-8-5 0 15,0 8 0-15,-42 18 7 16,-21 19-7-16,-20 22 0 16,-6 15 3-16,-3 15-12 15,12 9 9-15,5 6 0 16,33 0-4-16,33 0 1 16,9 16 1-16,0 5 1 15,9 1 1-15,33-6-6 0,4-9 6 16,17-7 0-16,-9 0 1 15,1-7 8-15,0-25-9 16,-9-3 0-16,-21-2 5 16,4-4 1-16,-12 4-6 15,0 5 0-15,-5 6 17 16,-12 9-11-16,0 6 9 16,0 9 1-16,0 2-15 15,0 0 21-15,0 0-22 16,0 18 0-16,-21 25-8 15,13 14 14-15,8 12-6 16,0-2 0-16,8-6 3 0,39-8-10 16,-1-15 7-16,0-14 0 15,-13-10-1-15,-3-12 7 16,-13-2-6-16,-1-2 4 16,-7-33-4-16,-9-8 13 15,0-10-13-15,0-9 0 16,0 1 1-16,-25 0 8 15,-22 3-9-15,14 13 0 16,-13 17 4-16,8 14-13 16,4 14 9-16,5 3-1 15,12 42-5-15,9 11 2 16,8 11 4-16,0 0 0 16,0-8 1-16,33-6-6 0,5-13 5 15,0-10 0-15,-13-16-5 16,13-13 6-16,-13-1-1 15,4 0 0-15,5-18 3 16,-5-12-2-16,5-4-1 16,4-6 0-16,0-1-2 15,-13 7 11-15,0 7-9 16,4 9 0-16,-12 7 2 16,4 8-15-16,4 3 13 15,13 0 0-15,-5 29-7 16,5 6 9-16,-13 2-2 15,5-2 0-15,3-7 2 0,-3-8-8 16,-5-11 6 0,4-9 0-16,-4 0-8 0,13-9 19 15,0-28-11-15,-4-11 0 16,-5-8 4-16,5-8-3 16,-26-7 2-16,4 2-3 15,-12 0 18-15,0 10-14 16,0 6 3-16,-12 16 1 15,-5 13-3-15,9 14 5 16,8 10-10-16,0 0-3 16,0 24-5-16,0 15 6 15,17 4 2-15,-9 2 0 16,13 0 3-16,-13 7-3 16,1 0 0-16,-1 2-17 15,-8-5-65-15,8-7-256 0,5-12-319 16</inkml:trace>
  <inkml:trace contextRef="#ctx0" brushRef="#br1" timeOffset="111324">8606 5452 381 0,'0'0'172'16,"0"0"-37"-16,0 0 42 16,0 0-46-16,0 0-55 0,0 0-30 15,-71-19-38 1,50 86 19-16,4 21 41 0,17 14-46 15,0 5 0-15,17 5 0 16,37 5-13-16,22 7-4 16,4-10-4-16,-1-7 3 15,14-10-7-15,-5-14 3 16,13-11-57-16,-9-16-131 16,-12-13-146-16</inkml:trace>
  <inkml:trace contextRef="#ctx0" brushRef="#br1" timeOffset="112111">9466 6083 389 0,'0'0'217'0,"0"0"-51"16,0 0-37-16,0 0-29 15,0 0-31-15,0 0-61 16,-83 46 11-16,91 26 12 16,30 0-24-16,8-8 14 15,0-6-17-15,17-12-4 16,-30-11 6-16,5-13 3 16,-13-9-9-16,5-13 0 15,-5 0 3-15,13-3 13 0,-1-27-14 16,5-7-1-16,-4-6 7 15,0-3 0-15,-13 2-1 16,-8 4 1-16,-4 10-5 16,-5 8 14-16,0 14-17 15,-8 8 0-15,9 0 0 16,-1 6-14-16,13 23 14 16,-4 3 0-16,-9 1 2 15,9-6-3-15,-9-6 1 16,5-8 0-16,-5-2-3 15,1-6 12-15,-1-5-9 16,9 0 0-16,4-11 4 0,4-13 5 16,5-3-9-1,-14-2 0-15,1-1-1 0,4 4 8 16,-4 7-7-16,-9 11 0 16,1 8 0-16,-1 0-9 15,13 3 0-15,-4 21 9 16,0 6-5-16,4-6 11 15,-5-7-6-15,1-8 0 16,4-9 2-16,-4 0-3 16,8-10 1-16,4-30 0 15,-3-17 4-15,-5-7 7 16,-13-6-11-16,-8 1 3 16,0 0-2-16,-8 4 27 0,-39 6 7 15,-7 11-7 1,8 8 12-16,0 16-38 0,12 12 21 15,13 12-23-15,-4 0 13 16,16 41-22-16,9 15 9 16,0 18 0-16,0 5-4 15,9-1 18-15,29 2-14 16,-5-11 0-16,13-7-13 16,-8-11 11-16,-4-14-54 15,12-10-60-15,-8-11-62 16,-13-8-123-16,4-8-192 15</inkml:trace>
  <inkml:trace contextRef="#ctx0" brushRef="#br1" timeOffset="112306">10251 6055 410 0,'0'0'99'16,"0"0"-62"-16,0 0 3 15,0 0-29-15,0 0 3 16,235-87-14-16,-180 76 0 16,-9 3-1-16,-17 8-12 15,-29 0-92-15,0 0-294 16</inkml:trace>
  <inkml:trace contextRef="#ctx0" brushRef="#br1" timeOffset="112819">9240 5791 481 0,'0'0'155'0,"0"0"26"15,0 0-86-15,0 0-32 16,0 0-37-16,0 0-25 15,46 3 38-15,-38 15-27 16,18 2-4-16,-5-7 5 0,4-8-5 16,0-2-3-1,13-3 4-15,-1 0-7 32,-3-3 21-17,4-15-19 16,-21-2 6-15,4 5 6 15,-21 4-13-15,0 6 5-16,0 5-8 0,-13 0-172 0,5 24-194 31</inkml:trace>
  <inkml:trace contextRef="#ctx0" brushRef="#br1" timeOffset="113183">11464 6211 572 0,'0'0'180'0,"0"0"-48"0,0 0 14 0,0 0-43 16,0 0-52-16,0 0 21 15,-17-128-50-15,17 133-21 16,0 38-1-16,0 16 8 16,0 13 0-16,0 5-8 15,0 3 6-15,0-1-2 16,8-2-4-16,1-5 0 15,20-4 0-15,-4-2 10 16,-8-8-10-16,12-10 0 16,-12-5 2-16,-8-8-1 15,-1-8-1-15,5-11 0 16,-13-5-2-16,0-8 15 16,0-3-13-16,-13 0 8 15,-21 0-7-15,-29-6 7 0,-8-10-8 16,-13-6 0-16,13-2 1 15,16-8 8-15,18-8-14 16,28-8 5-16,9-2-31 16,0-7 1-16,46 7-93 15,9-2-83-15,-9 2-39 16,-4 4-167-16</inkml:trace>
  <inkml:trace contextRef="#ctx0" brushRef="#br1" timeOffset="113502">11338 5829 326 0,'0'0'160'0,"0"0"-59"16,0 0-9-16,0 0 21 15,0 0-70-15,0 0-32 16,-80-59-11-16,80 75 0 15,0 6 16-15,0-1-14 16,8-8 0-16,26-10 18 16,4-3-13-16,0 0 12 15,-13-11 22-15,4-15-20 16,-20-1 22-16,-9-3-15 16,0 6-26-16,-30 5-1 0,-3 9-1 15,-5 10-8-15,0 0-34 16,13 13-146-16,16 19-120 15</inkml:trace>
  <inkml:trace contextRef="#ctx0" brushRef="#br1" timeOffset="113809">12106 6136 551 0,'0'0'133'0,"0"0"-8"16,0 0-2-16,0 0 0 16,0 0-65-16,0 0-24 15,-126-57-25-15,164 53 4 16,25-4-13-16,25 3 0 15,21 2 4-15,-9 3-9 16,-11 0 5-16,-14 0-43 16,-33 3-57-16,-4 12-60 15,-30 7-10-15,-8-1-13 16,0 9-153-16</inkml:trace>
  <inkml:trace contextRef="#ctx0" brushRef="#br1" timeOffset="113973">12169 6342 68 0,'0'0'338'0,"0"0"-182"16,0 0-30-16,0 0-28 16,0 0-79-16,0 0 11 15,146-24-15-15,-66 15-12 16,13-3 5-16,3 3-8 16,-4 5-13-16,-12 4-200 15</inkml:trace>
  <inkml:trace contextRef="#ctx0" brushRef="#br1" timeOffset="114271">13083 6053 372 0,'0'0'215'16,"0"0"-66"-16,0 0-30 0,0 0 10 15,0 0-53-15,0 0-9 16,-25-55-23-16,25 65-40 16,0 25 1-16,0 10 2 15,0 9-4-15,0-4 6 16,0-2-9-16,0-4 0 16,9-13-1-16,16-9 10 0,4-9-9 15,5-4 0 1,20-9 0-16,-8 0-7 0,9 0-44 15,-9-20-68-15,-12-6-29 16,-5-3-54-16,-21-6-63 16</inkml:trace>
  <inkml:trace contextRef="#ctx0" brushRef="#br1" timeOffset="114610">12911 5797 219 0,'0'0'179'16,"0"0"-59"-16,0 0-24 16,0 0-15-16,0 0-1 15,0 0-36-15,-71-75-3 16,71 75 10-16,0 0-45 16,-8 3 4-16,8 18-8 15,0 6 0-15,0-9 9 16,0-1-11-16,33-10 0 15,5-4 11-15,0-3-4 16,4 0 1-16,-5 0-4 16,-11-16-1-16,-14-2 17 15,-3-4-13-15,-9 1 7 16,0 2-8-16,-21 5-1 16,-21 7-10-16,-5 7-15 15,1 0-109-15,9 14-137 0</inkml:trace>
  <inkml:trace contextRef="#ctx0" brushRef="#br1" timeOffset="114961">13390 6227 526 0,'0'0'122'0,"0"0"21"0,0 0-57 15,0 0 5-15,0 0-46 16,0 0-24-16,109-115 14 16,-46 102-30-16,12-1 1 15,13 6-4-15,-8-2 5 16,4 5-14-16,-21 2 6 16,-17 3-133-16,-29 0-51 0,-17 0-116 15</inkml:trace>
  <inkml:trace contextRef="#ctx0" brushRef="#br1" timeOffset="115185">13608 5917 320 0,'0'0'206'0,"0"0"-63"16,0 0 24-16,0 0-58 15,0 0-63-15,0 0-40 16,-38 24 4-16,38 33 29 15,21 7-4-15,4 3-23 0,-4 2 14 16,4-5-25 0,1-5-1-16,-5-11 0 0,4-13-38 15,-4-14-144-15,4-7-162 16</inkml:trace>
  <inkml:trace contextRef="#ctx0" brushRef="#br1" timeOffset="115455">14116 5770 429 0,'0'0'219'0,"0"0"-33"0,0 0-49 16,0 0-27-1,0 0-13-15,0 0-76 0,0-55-7 16,0 91 20-16,0 12-1 15,0 8 18-15,0 4-38 16,16 3 4-16,-7 2-1 16,12-3-7-16,-13-1-5 15,0-8-4-15,1 1-5 16,-1-9-3-16,1-7-141 16,-1-7-204-16,13-9-450 15</inkml:trace>
  <inkml:trace contextRef="#ctx0" brushRef="#br1" timeOffset="117093">15844 5644 625 0,'0'0'117'16,"0"0"-11"-16,0 0 43 16,0 0-70-16,0 0-32 15,0 0-30-15,0 0-14 16,-67-39 3-16,67 39-6 16,0 0 0-16,0 0-6 15,0 0 2-15,0 0 4 16,0 3 0-16,0-2 1 15,0-1 2-15,13 0-3 16,4 0 0-16,-9 0 1 0,0 0 8 16,1 0-9-16,-9 0 0 15,0 0 2-15,12-1-5 16,-12-2 3-16,0 3-24 16,0 0-64-16,0 4-135 15,0 29-157-15</inkml:trace>
  <inkml:trace contextRef="#ctx0" brushRef="#br1" timeOffset="117325">16079 6053 561 0,'0'0'158'0,"0"0"-40"16,0 0 53-16,0 0-64 0,0 0-73 15,0 0 15-15,-109 99 12 16,55-40-48-16,7 5 10 16,-7 3-20-16,8-3 2 15,12-2-9-15,-4-6 4 16,1-5-74-16,11-8-212 16,10-14-358-16</inkml:trace>
  <inkml:trace contextRef="#ctx0" brushRef="#br1" timeOffset="117750">16856 5751 289 0,'0'0'441'0,"0"0"-299"15,0 0 7-15,0 0-55 16,0 0-62-16,0 0-9 16,0 94 19-16,0-27 5 15,0 8-22-15,0 8-2 16,0 10 19-16,16-2-40 16,5-6 15-16,-4-5-14 15,8-12 4-15,-12-16-4 0,-5-9-3 16,1-19 0-16,-9-10-2 15,0-14 15-15,0 0-12 16,-9 0 12-16,-37-5-10 16,-17-19 10-16,0-6-13 15,0-5 0-15,9-2-2 16,8-3 11-16,16-5-9 16,5-7 0-16,25 5-14 15,0-2 4-15,0 7-81 16,38 2-52-16,-13 8-59 0,21-3-65 15,0 5-154 1</inkml:trace>
  <inkml:trace contextRef="#ctx0" brushRef="#br1" timeOffset="118084">16721 5308 430 0,'0'0'147'0,"0"0"7"16,0 0-46-16,0 0-20 15,0 0-59-15,0 0-24 16,-54-57-5-16,33 74 7 16,4 0-3-16,17 3 2 0,0-7-6 15,0-5 0-15,0-2 3 16,17-6 5-16,20 0 4 15,1 0 5-15,4-11-7 16,-12-8 27-16,-14 2-24 16,1 5-5-16,-17 0 4 15,0 8-12-15,0 4-5 16,-33 0-86-16,-14 13-153 16,22 14-202-16</inkml:trace>
  <inkml:trace contextRef="#ctx0" brushRef="#br1" timeOffset="118501">17707 5618 561 0,'0'0'163'15,"0"0"-45"-15,0 0 1 16,0 0-37-16,0 0-6 16,0 0-40-16,0 0-13 15,97-96 2-15,-97 120-20 0,0 10 34 16,-42 1 3-16,-13 5-18 15,-20 0 6-15,3-3-26 16,10 1 0-16,-1-3 3 16,16-6 1-16,22-5-8 15,17-3 0-15,8-5 2 16,0 1-9-16,8-4 7 16,26-2 0-16,20-3-2 15,18-6 2-15,3-2 0 16,13 0-63-16,5 0-81 15,16-2-61-15,0-20-122 16</inkml:trace>
  <inkml:trace contextRef="#ctx0" brushRef="#br1" timeOffset="118876">18295 5632 319 0,'0'0'222'0,"0"0"-46"16,0 0-30-16,0 0 15 15,0 0-70-15,0 0-25 16,-38-100-3-16,38 100-59 16,0 11 2-16,0 21 3 15,0 5-8-15,0 0 25 16,0-2-26-16,8-5 3 16,13-6 3-16,-12-5 0 0,16-9-6 15,4-7 0 1,-4-3 5-16,13 0 11 0,8-3-15 15,-4-21-1-15,4 0 6 16,1-4 2-16,-14 5-8 16,-3 2 0-16,-5 6 6 15,-4 3-11-15,-13 10 5 16,17 2-5-16,-4 0 0 16,-4 11-5-16,8 17 7 15,-12 6-1-15,4 7-61 16,-9 0-67-16,9-4-167 15,4-9-202-15</inkml:trace>
  <inkml:trace contextRef="#ctx0" brushRef="#br1" timeOffset="119056">19272 5618 494 0,'0'0'206'0,"0"0"-44"15,0 0 24-15,0 0-71 16,0 0-56-16,0 0-38 16,9-86-21-16,-9 95-1 15,0 27-34-15,0 10-213 16,0 5-195-16</inkml:trace>
  <inkml:trace contextRef="#ctx0" brushRef="#br1" timeOffset="119244">19323 6075 180 0,'0'0'358'0,"0"0"-163"16,0 0-30-16,-105 136-31 16,59-79-61-16,0 1-49 15,-9 3-9-15,0-2-15 16,-7-7-23-16,-1-7-265 15</inkml:trace>
  <inkml:trace contextRef="#ctx0" brushRef="#br1" timeOffset="119806">20103 5767 786 0,'0'0'142'0,"0"0"46"0,0 0-54 16,0 0-52-16,0 0-74 16,0 0 7-16,0 24-5 0,9 17 1 15,-9 4 4-15,8 7 17 16,0 6-32-16,1 10 21 15,3 10-13-15,-3 3-5 16,-1-14 11-16,1-9-14 16,-1-12 0-16,13-16 2 15,-13-9 6-15,1-8-8 16,-1-5 0-16,0-5 3 16,-8-3-2-16,0 0 2 15,0 0-3-15,0 0 19 16,0 0-17-16,-16 0 22 15,-14-3-24-15,5-8 10 16,-4 4-12-16,-5 1 2 0,5 1 0 16,-5 2-4-16,-4 3 9 15,13-3-5-15,-4 3 0 16,12 0 4-16,9 0-17 16,8 0 13-16,0-3 0 15,0 1-3-15,0-9 15 16,0-4-18-16,0-13 6 15,25-12-26-15,21-5 22 16,17-1-29-16,-8 4-3 16,8 4-1-16,-9 9-38 15,-16 11-39-15,-5 1-76 16,-12 1-122-16</inkml:trace>
  <inkml:trace contextRef="#ctx0" brushRef="#br1" timeOffset="120168">19977 5420 586 0,'0'0'150'0,"0"0"-61"15,0 0 8-15,0 0-70 16,0 0-23-16,0 0 15 0,-117 80-16 16,117-48 4-16,0-6-6 15,8-7 5-15,26-8 9 16,12-8-12-16,0-3 22 16,-8 0 38-16,-5-9-23 15,-3-12 18-15,-13-3-5 16,-9 0-29-16,-8-2 5 15,0 7-29-15,0 3 0 16,-34 10-4-16,-3 6-79 16,7 0-187-16,22 3-257 15</inkml:trace>
  <inkml:trace contextRef="#ctx0" brushRef="#br1" timeOffset="120481">21114 5757 586 0,'0'0'126'16,"0"0"13"-16,0 0 4 15,0 0-57-15,0 0-16 0,0 0-38 16,-42-56 7 0,68 50-35-16,11-2 6 0,26 3-13 15,9 2 3-15,7 3 0 16,14-2-2-16,-14 2-26 16,-16 0-74-16,-8-3-58 15,-34 0-46-15,-21-2-6 16,0-1 43-16</inkml:trace>
  <inkml:trace contextRef="#ctx0" brushRef="#br1" timeOffset="120789">21442 5601 86 0,'0'0'169'16,"0"0"38"-16,0 0-32 0,0 0-40 0,0 0-21 15,0 0 6-15,-135-72-46 0,135 72-8 16,0 8-66-16,-12 25 2 0,12 9 41 15,0 6-26 1,0 3 2-16,0-2-19 16,0 1 7-1,0-2-14-15,29 0-11 16,-4-2-105-16,13-11-165 0,25-17-347 62</inkml:trace>
  <inkml:trace contextRef="#ctx0" brushRef="#br1" timeOffset="120914">21991 5684 525 0,'0'0'155'0,"0"0"-54"0,0 0-23 0,0 0 12 0,227-52-57 0,-152 49-14 0,-3-1-12 15,-18 4-7-15,-20 0-3 0,-13 0-74 16,-21 0-64-16,0 0-18 16,-46 0-39-16</inkml:trace>
  <inkml:trace contextRef="#ctx0" brushRef="#br1" timeOffset="121065">22184 5567 201 0,'0'0'142'0,"0"0"-2"16,0 0 1-16,0 0-46 0,0 0-25 15,0 0-35-15,-117 21-12 16,117 16 24-16,0 1-17 16,0 5-11-16,17 2-3 15,-1 3-11-15,5 6-10 16,-4-6-18-16,-8-3-235 16</inkml:trace>
  <inkml:trace contextRef="#ctx0" brushRef="#br1" timeOffset="121343">22617 5088 758 0,'0'0'140'0,"0"0"-41"15,0 0-43-15,0 0 17 16,0 0 4-16,134 137-29 16,-67-71 11-16,-12 10-37 15,-22 11 1-15,-16 10-16 16,4 9 0-16,-21 10-3 16,-9 12-4-16,-53 3-73 15,-22-6-299-15</inkml:trace>
  <inkml:trace contextRef="#ctx0" brushRef="#br1" timeOffset="122431">8317 7649 403 0,'0'0'213'0,"0"0"-90"16,0 0 8-16,0 0-23 15,0 0-35-15,0 0-5 16,-9-90-33-16,-28 81-8 15,3 7 2-15,-12 2-24 16,8 0 10-16,5 0-13 16,-5 0 4-16,8 11-1 15,5 2-5-15,17 4 0 16,-1-2-2-16,9-1 1 16,0 1 1-16,9 1 0 15,24 3 1-15,22 0-5 0,-9 0 4 16,9-3 0-16,-18 1-2 15,-11 4 8-15,-18-3-6 16,-8 6 0-16,0 6 4 16,-25 1-4-16,-21 1 0 15,-9 0 0-15,9-6-1 16,4-11 5-16,4-5-4 16,13-4 0-16,12-6 2 15,5 0-4-15,8 0 2 16,0 0 0-16,0 0 0 15,0-3-26-15,21-5 19 16,13 5 4-16,-5 3 2 0,-4 0-6 16,5 0 7-16,-5 14 0 15,-9 15-9-15,-16 8 13 16,0 9-4-16,0 2 0 16,0 8 6-16,-8 4 2 15,0-2-8-15,-1-5 0 16,9-7 1-16,0-14 5 15,9-5-6-15,16-14 0 16,13-2 9-16,8-11-8 16,8 0-1-16,9 0-3 15,9 0-53-15,-1-8-197 16,-17 3-235-16</inkml:trace>
  <inkml:trace contextRef="#ctx0" brushRef="#br1" timeOffset="123008">9210 8147 597 0,'0'0'192'16,"0"0"-50"-16,0 0-7 16,0 0-33-16,0 0-53 15,0 0-34-15,-54-11-4 16,67 48-11-16,3 14 24 15,1 5-11-15,4 4-11 16,4-5 6-16,13-11-6 0,-4-15-2 16,3-16 2-16,18-7 8 15,-9-6-10-15,17-11 1 16,-8-35 4-16,7-15 5 16,-7-11-8-16,0-9-2 15,-30 4 19-15,-8-2-4 16,-17 6 41-16,0-4-27 15,0 6-20-15,0 12 28 16,-26 22-26-16,10 19 12 16,3 12 8-16,-4 6-26 15,9 19-8-15,-22 42 3 16,5 27 0-16,0 23 0 16,4 11 0-16,13 18 0 15,-1 15 0-15,9 0 9 0,0-6-10 16,9-12 1-16,28-15 0 15,-11-9-9-15,11-17-1 16,-20-21-16-16,0-29 2 16,-4-22-42-16,-5-16 25 15,9-8 25-15,-9-25 16 16,21-26 11-16,-3-23-9 16,3-15-2-16,-4-7 3 15,-16 2 4-15,-9 9-7 16,0 19 0-16,-17 17-59 15,-46 15-72-15,-29 10-148 16,-5 8-144-16</inkml:trace>
  <inkml:trace contextRef="#ctx0" brushRef="#br1" timeOffset="123372">9022 7836 511 0,'0'0'144'0,"0"0"9"16,0 0-61-16,0 0-56 0,0 0-26 15,0 0-3 1,-17 24-7-16,-4 3 15 0,12-3-15 15,9-2 0-15,0-6 1 16,30-8 8-16,16-8-6 16,9 0 17-16,-13 0 18 15,-5-24 34-15,-12-3-30 16,-12 1 7-16,-13 2-24 16,0 7-20-16,-21 7-5 15,-25 10 0-15,4 0-65 16,4 21-154-16,30 6-276 15</inkml:trace>
  <inkml:trace contextRef="#ctx0" brushRef="#br1" timeOffset="126335">14766 8059 664 0,'0'0'120'15,"0"0"-15"-15,0 0 4 16,0 0-85-16,0 0 6 16,306-54-14-16,-180 41-15 15,-17 2-1-15,-8 7 0 16,-38 0-113-16,-17 1-54 16,-29 1-90-16,-17-6-67 15</inkml:trace>
  <inkml:trace contextRef="#ctx0" brushRef="#br1" timeOffset="126508">15244 7847 363 0,'0'0'184'16,"0"0"-25"-16,0 0 7 0,0 0-28 15,0 0-58-15,0 0-12 16,-88-48-33-16,88 70-30 16,0 17 16-16,0 16 14 15,0 3-28-15,0 15 7 16,0 6-11-16,0 12-6 15,9 1-11-15,-9-13-284 16,16-14-562-16</inkml:trace>
  <inkml:trace contextRef="#ctx0" brushRef="#br1" timeOffset="123727">10704 7502 266 0,'0'0'430'0,"0"0"-260"15,0 0-40-15,0 0 22 0,0 0-80 16,0 0-5-16,-117-119-27 15,100 161-28-15,-12 20 5 16,-5 21 10-16,-4 13-24 16,13 8 21-16,4 3-24 15,13 3 0-15,8-3 5 16,0-1 7-16,8-2-10 16,47-10-2-16,-1-11-24 15,9-18-50-15,0-20-195 16,0-18-190-16</inkml:trace>
  <inkml:trace contextRef="#ctx0" brushRef="#br1" timeOffset="124931">11275 8308 336 0,'0'0'146'0,"0"0"-12"16,25-169-4-16,-25 121 2 15,0 7-54-15,0 7 12 16,-25 12 16-16,-4 6-45 15,-5 15-12-15,-4 1-28 16,5 0-18-16,-5 23 3 16,0 13-6-16,21 5 0 15,9 2-2-15,8 3 8 16,0-5-6-16,25-10 0 16,21-5-2-16,0-15-9 15,1-8 2-15,-14-3 9 0,5-3 1 16,-13-23 6-16,-4-4-4 15,-13-2-3-15,1 2 9 16,-1 6 0-16,-8 6-6 16,0 6-3-16,0 8 7 15,0 4-2-15,0 0-10 16,0 0 2-16,0 16-1 16,0 11-4-16,17-1 8 15,12-2 0-15,-3-5-2 16,11-8 7-16,1-9-5 15,-4-2 0-15,3-2 2 0,10-28 7 16,-5-2-8 0,-13-3-1-16,-12 4 18 0,-9 7-17 15,-8 4 26-15,0 6-3 16,0 7-5-16,0 4 14 16,0 3-33-16,0 0-4 15,13 0 3-15,20 27-12 16,5 16 13-16,8 5 0 15,17 11 2-15,0 2-4 16,8-2 2-16,1-8 0 16,-18-10-1-16,-8-15 6 15,-8-10-5-15,-29-10 0 16,-1-4 3-16,-8-2 8 16,0 0-7-16,-29-19 6 15,-5-8-10-15,-12 1 3 0,0-4-3 16,0-4 0-1,20-4 2-15,10-2-8 0,16-3 6 16,0 3-11 0,16-3 9-16,22 4-19 0,4 3 18 15,4 10 2-15,-8 7 0 16,-4 16-12-16,3 3 11 16,1 0 2-16,-4 17-7 15,3 14 5-15,1 15 2 16,-13 2 0-16,-8 8 2 15,4 4-4-15,-12-4 2 16,-1-9 0-16,9-3-1 0,-17-16 11 16,8-6-10-16,-8-9 0 31,0-5 1 0,0-8 3-31,0 0-2 0,-33 0 4 0,-5-21 3 31,13-8 0 1,4-14-7-17,21-10-2 1,0-12 5-16,21-12-17 0,33 2 12 31,9 8 0-15,0 13-4 15,-8 20-14-31,-13 18 18 31,-13 16-19-15,-4 0-24 0,4 5-49 15,-12 23-112-16,4 0-114 32</inkml:trace>
  <inkml:trace contextRef="#ctx0" brushRef="#br1" timeOffset="125106">13318 7756 238 0,'0'0'370'0,"0"0"-195"0,0 0-27 0,-16-143-5 0,-14 113-62 0,-12 3-17 0,-4 8-9 0,8 6-37 0,13 7 9 0,4 6-18 0,13 0-2 0,8 0-14 0,0 21 4 0,0 10 3 0,0 5-2 0,0 7 11 0,0 3-9 15,8 8 0-15,13 2 3 0,-12 5 5 16,7 9-5-16,-7-1-1 15,-1 3 9-15,-8 0-6 16,0-2 7-16,0-3-4 16,0-8-7-16,0-9 8 15,13-6-9-15,3-10 0 16,1-7 0-16,13-3 8 16,-5-11-9-16,13 0 1 15,8-7-54-15,-4-6-115 0,4 0-144 16,0-16-466-16</inkml:trace>
  <inkml:trace contextRef="#ctx0" brushRef="#br1" timeOffset="125383">13688 8070 586 0,'0'0'205'0,"0"0"-33"16,0 0-9-16,0 0-75 15,0 0-58-15,0 0-8 16,0 0-21-16,-17 5 3 0,17 23 28 16,0 8-26-16,8-2-2 15,1 0-1-15,12-6 8 16,4-3-11-16,4-10 0 16,5-4-5-16,3-6 5 15,10-5-77-15,-1-3-49 16,-4-23-39-16,-5-14-72 15,-20-3-67-15</inkml:trace>
  <inkml:trace contextRef="#ctx0" brushRef="#br1" timeOffset="125655">13654 7799 144 0,'0'0'182'0,"0"0"-38"0,0 0-19 16,0 0-67-16,0 0-3 15,0 0-16-15,-63-15-21 16,63 15 26-16,0 0-5 16,0 0 5-16,0 0 9 15,0 0-35-15,0 0 21 16,0 0-4-16,17 0 6 16,12 0 35-16,-12-9-54 15,-9-4-4-15,1 0 1 16,-9 2-15-16,0 0 6 15,0 6-10-15,0 2-11 0,-17 3 9 16,-12 0-100 0,3 24-116-16,-3 3-218 0</inkml:trace>
  <inkml:trace contextRef="#ctx0" brushRef="#br1" timeOffset="126099">14015 7649 552 0,'0'0'112'0,"0"0"8"15,0 0-11-15,0 0-27 0,0 0-12 16,0 0-45-16,54-36-15 15,1 29 31-15,-1 2-8 16,-20 3 1-16,4 2 8 16,-9 0-34-16,-4 0 16 15,-16 26-16-15,-1 9-6 16,-8 11 43-16,0 10-18 16,0 3-9-16,0 6 24 15,-8 2-34-15,-1 2 22 16,1 3-15-16,8 2-15 15,0 1 24-15,0-8-23 16,8-11-1-16,9-11 2 0,4-15 5 16,-21-11-7-16,0-9 0 15,0-2 3-15,0-2-4 16,-21 2 1-16,-33 2 0 16,-1-1-33-16,5-2-120 15,12-7-108-15,38 0-232 16</inkml:trace>
  <inkml:trace contextRef="#ctx0" brushRef="#br1" timeOffset="127591">16369 7906 836 0,'0'0'145'0,"0"0"0"16,0 0-35-16,0 0-12 16,0 0-57-16,0 0-32 15,-185-115-1-15,152 129-8 16,3 23 0-16,-3 8-6 15,3 4 12-15,22-4-6 16,8-2 0-16,0-8 0 0,0-11-7 16,0 0 7-16,29-8-4 15,-4-6 3-15,5-1-17 16,-5-9 16-16,0 0 1 16,5-6 2-16,-5-20 8 15,-4-7-6-15,-5 2-3 16,-7-2 2-16,-1 4 7 15,-8 5-7-15,0 10 4 16,0 7-5-16,0 4 15 16,0 3-16-16,0 0 0 15,0 0-5-15,0 17-3 16,0 7 8-16,0-3 0 0,0-3 2 16,21-2-5-16,13-2 3 15,4-7 0-15,-5-7 4 16,13 0 4-16,-8 0-2 15,8-13 4-15,-4-11-3 16,-4-3 22-16,-9 1-17 16,-4-1 0-16,-16 2 16 15,-1 5-26-15,-8 3 17 16,0 3-18-16,0 12 7 16,0 2-11-16,9 0 3 15,3 0-13-15,5 24 9 16,0 9 3-16,4 1 1 15,4 6 0-15,0 0 2 0,13-2-6 16,0-4 4 0,-5-2 0-16,-3-5 0 15,3-6 6-15,-12-4-6 0,-12-7 0 16,-1-4 3-16,-8-6-10 16,0 0 7-16,0 0 0 15,0 0 4-15,-25-3 3 16,-5-24-3-16,22-2-4 15,0-8-2-15,8-4-5 16,0 4-5-16,0-3 9 16,0 8-5-16,0 8 5 15,0 7 3-15,0 9 0 16,8 6-7-16,0 2 3 16,22 0-19-16,-5 0 23 0,4 0-4 15,5 10 6-15,4 9-2 16,-5 3 0-16,13 8 1 15,1 4-9-15,-10 6 8 16,-12 3 0-16,5-1-2 16,-13-7 9-16,8-8-7 15,-17-6 0-15,-8-10 2 16,0-6-5-16,0-5 7 16,0 0-4-16,0 0 15 15,-17 0-14-15,-16-16 13 16,3-13-14-16,14-11 3 15,7-8 3-15,9-3-6 16,0-8 0-16,25 0-5 0,22 6 0 16,-1 5 1-16,-4 10 4 15,4 14-5-15,-8 13-4 16,-5 11-16-16,5 0-31 16,0 11-42-16,-13 16-136 15,4 2-104-15</inkml:trace>
  <inkml:trace contextRef="#ctx0" brushRef="#br1" timeOffset="128078">18250 7369 722 0,'0'0'158'16,"0"0"-30"-16,0 0-6 16,0 0-41-16,0 0-29 15,0 0-14-15,-210-81-33 16,201 81 0-16,-7 20 4 16,7 1-6-16,1 3 8 15,8-1-5-15,0 7-2 16,0 0 10-16,0 2-11 15,0 5-2-15,0 4 6 0,8 4 0 16,17 3 1 0,-16 3 2-16,12-2-3 15,-21 3 26-15,8-1-8 0,-8 0 1 16,0 0 5-16,0-1-24 16,0 4 16-16,0-3-11 15,0 3-12-15,0 1 15 16,0-3-15-16,0-8 0 15,0-8 0-15,0-15 10 16,9-11-10-16,7-4 0 16,14-6 2-16,16 0-3 15,-4 0 1-15,21 0-18 16,4-11-58-16,-4-5-126 16,-9-5-156-16,-3-6-347 0</inkml:trace>
  <inkml:trace contextRef="#ctx0" brushRef="#br1" timeOffset="128437">18798 7886 664 0,'0'0'178'16,"0"0"-37"-16,0 0 29 16,0 0-76-16,0 0-37 15,0 0-10-15,-8-52-47 16,-1 81 3-16,9 18 52 15,0 8-23-15,0 15 20 16,0 18-25-16,0 11-17 16,0 11 20-16,17-7-15 15,21-9-3-15,-9-10-4 16,22-20-1-16,-5-14-5 0,0-15-2 16,-8-17 4-16,-30-11-1 15,-8-7-1-15,0 0-2 16,0 0 15-16,-54-12-15 15,-18-9 8-15,-20-1-8 16,4 4-23-16,-4-4-9 16,-1-4-38-16,30-3-16 15,9-12-60-15,29-9-148 16,16-18-238-16</inkml:trace>
  <inkml:trace contextRef="#ctx0" brushRef="#br1" timeOffset="128861">18593 7596 579 0,'0'0'161'0,"0"0"-22"0,0 0-47 16,0 0-42-16,0 0-6 0,0 0-25 0,-109 46-1 15,134-28-5 1,42-7 4-16,13-9 36 16,-1-2-12-16,-16 0 3 0,4-13 1 15,-33-8-30 1,-5 0 10-16,-29-3-12 0,0 0-11 0,0 4 4 16,-54 7-6-1,-9 8-8-15,8 5-49 16,1 0-123-16,24 14-165 15,30 1-344 1</inkml:trace>
  <inkml:trace contextRef="#ctx0" brushRef="#br1" timeOffset="129187">19289 7243 780 0,'0'0'127'16,"0"0"42"-16,0 0-54 0,0 0-36 15,0 0-45-15,0 0-32 16,-17-16 10-16,80 16-1 16,17 0 6-16,-9 0 3 15,5 0-16-15,-34 5 5 16,4 9-9-16,-29 2 5 15,12 6-8-15,-20 3 3 16,7 13 0-16,-7 8 5 0,3 10 5 16,5 6-6-16,-8 2 7 15,-1 5-3-15,0 6 25 16,-8 0-23-16,0 2 1 16,0 5 8-16,0-6-16 15,0 2 5-15,0-6-8 16,0-8 4-16,-8-10-3 15,8-14-1-15,-8-8 0 16,-1-10-1-16,9-6 6 16,-17-6-10-16,-4-3 2 15,-12 2-34-15,-13-3-40 16,-1-4-121-16,31-2-176 16</inkml:trace>
  <inkml:trace contextRef="#ctx0" brushRef="#br1" timeOffset="129452">20338 7754 123 0,'0'0'661'0,"0"0"-563"15,0 0 32-15,0 0-9 0,0 0-107 16,0 0-3-16,235-29-8 16,-117 29 4-16,-9 0-14 15,-21 0-27-15,-13 0-112 16,-33 0-46-16,-21 0-105 16</inkml:trace>
  <inkml:trace contextRef="#ctx0" brushRef="#br1" timeOffset="129607">20527 7954 434 0,'0'0'121'0,"0"0"53"16,0 0 8-16,0 0-92 16,0 0-35-16,281-15-39 15,-189 3-12-15,13 2-8 0,-4-1-22 16,8-4-287-16</inkml:trace>
  <inkml:trace contextRef="#ctx0" brushRef="#br1" timeOffset="129858">21677 7537 596 0,'0'0'208'0,"0"0"-121"0,0 0 28 16,0 0-79-16,0 0-27 15,281-29 5-15,-147 26-7 16,0 0-4-16,-16 3-3 16,-26 0-27-16,-29 0-100 15,-34 14-93-15,-29 5-73 16</inkml:trace>
  <inkml:trace contextRef="#ctx0" brushRef="#br1" timeOffset="130013">21928 7815 350 0,'0'0'163'16,"0"0"-60"-16,0 0 43 0,0 0-90 15,0 0-6 1,0 0-2-16,131 30 3 0,-6-30-32 15,18 0-19-15,-4-13-94 16,-22-9-163-16</inkml:trace>
  <inkml:trace contextRef="#ctx0" brushRef="#br1" timeOffset="130576">23242 7246 744 0,'0'0'156'0,"0"0"26"0,0 0-47 15,0 0-54-15,0 0-42 16,0 0-8-16,-72 110 28 16,72-41-38-16,-8 3 2 15,8 6 11-15,0 3-29 16,0-7 16-16,0 1-18 15,0-6 4-15,0-7-6 16,0-11-1-16,0-16 0 16,0-14 1-16,0-14 9 15,0-7-10-15,0 0 6 16,0-26-3-16,8-14 5 16,9-5-8-16,0-3 0 0,-17 2-4 15,21 0-9-15,-13 1 12 16,18 5-8-16,11 6-30 15,-3 7 14-15,12 10-13 16,-8 10 3-16,-5 7 24 16,-12 0-22-16,5 1 22 15,-18 16 1-15,5 7-10 16,-13 2 17-16,0 7-11 16,-38 4 14-16,0-2-2 15,-4 2 11-15,4 1-9 16,9-5 0-16,-5-4 2 0,26-8-9 15,0-3 7 1,8-2 0-16,16-5-3 0,56 0 9 16,28-3-6-16,26 0 0 15,-8 6-85-15,8-1-222 16,-26 5-241-16</inkml:trace>
  <inkml:trace contextRef="#ctx0" brushRef="#br1" timeOffset="131782">15689 1548 383 0,'0'0'225'16,"0"0"-64"-16,8-139-14 16,-16 94-25-16,-30 0-59 15,-25 4 27-15,-25 6-60 16,-21 7 8-16,-17 8-24 0,-21 14-14 16,5 6 25-16,3 0-24 15,22 33 0-15,20 15 10 16,13 14-1-16,13 15-10 15,8 19 0-15,-8 25 9 16,-5 19-11-16,13 6 2 16,9-4 0-16,37-9-3 15,17-15 11-15,17-8-8 16,75-12 0-16,34-15 6 16,38-10-14-16,16-15 8 15,26-12 0-15,3-20 2 16,-11-15 11-16,-26-11-13 15,0-19 8-15,-17-34-1 0,-8-19 47 16,-5-19-20 0,-24-13-10-16,-17-11 24 0,-47-8-32 15,-20-14 7-15,-34-5-20 16,-25-2 8-16,-68 8-16 16,-41 15 5-16,-13 20 0 15,-12 21-5-15,3 24 5 16,31 26-6-16,7 28 5 15,47 4-43-15,16 57 6 16,17 29-61-16,22 25-44 16,16 18-136-16,8 5-283 15</inkml:trace>
  <inkml:trace contextRef="#ctx0" brushRef="#br1" timeOffset="132325">16503 2129 472 0,'0'0'136'16,"0"0"12"-16,0 0-42 16,0 0-16-16,0 0-9 15,0 0-57-15,0 0-13 16,118-57-11-16,-47 57 10 0,13 0-1 15,-4 0-7-15,20 0 2 16,9 0 24-16,-4 0-17 16,13 0 23-16,-18-5-11 15,-16-8-17-15,-42 2 36 16,-21 5-29-16,-12-4 3 16,-9-4 28-16,0-4-40 15,-46-9 11-15,-1 1-15 16,-16 0 6-16,-8 1-10 15,0 3 4-15,8 6 0 16,8 3-3-16,17 7 11 16,13 1-8-16,13 2 0 15,12 3-5-15,0 0-6 16,0 0 2-16,29 7 9 0,17 5-8 16,17-1 21-1,0 2-13-15,8 0 0 0,-8 1 5 16,-8 5-8-16,-17-4 4 15,-5 5-1-15,-12 4 10 16,-4-3 1-16,-17 8-11 16,0 3 0-16,0 11 6 15,-71 13-18-15,-30 5 10 16,-25 1-177-16,0-8-398 16</inkml:trace>
  <inkml:trace contextRef="#ctx0" brushRef="#br1" timeOffset="132948">18060 1532 692 0,'0'0'211'16,"0"0"-23"-16,0 0-48 15,0 0-31-15,0 0-95 16,0 0 7-16,-101 53-2 16,101 23-13-16,0 6 24 15,0 8-30 1,0 0 10-16,17-4 8 16,4-10-9-1,-13-11-3-15,9-14-6 16,-17-19 7-16,8-14-10 0,-8-6 3 15,0-12 0-15,0 0 20 0,0 0-19 0,0-14 19 32,0-19-14-32,0-6 5 0,0-15-7 0,0-8-4 15,21-1 0 1,13-10-2-16,12 4 11 0,-8 10-9 47,-13 11 0-32,13 18 0-15,-13 12-14 16,13 9 12-16,8 9 2 16,-4 0-12-1,-4 9 9 17,-1 17 1-32,-11 13 2 31,-26 4-23 0,0 4 21-15,-26 3-16 15,-49 1 16-31,-5-3-8 0,9-13 2 0,16-8 8 0,26-14 0 0,20 1-15 0,9-6 9 0,0 2-9 0,47-4 15 0,-1 2-4 16,17 2 12-16,0 1-8 0,0 2 0 0,0 1 6 0,-1-1-12 0,1 6 6 0,0 0-51 0,-8 2-136 0,-17-4-166 0</inkml:trace>
  <inkml:trace contextRef="#ctx0" brushRef="#br1" timeOffset="134323">23712 6929 609 0,'0'0'186'0,"0"0"-34"16,-109-138 1-16,83 98-47 16,18 11 8-16,-5 13-56 15,13 8-15-15,0 5 12 16,0 3-48-16,13 0 6 16,29 35-13-16,13 21 2 15,8 14 20-15,-1 10-22 0,22 8 6 16,-4 8 17-16,12 6-21 15,-3 5 12-15,-6 0-14 16,-28 3 6-16,-21 0-5 16,-26-3-1-16,-8-10-8 15,-34-16-20-15,-12-17-66 16,-8-9-34-16,8-12-125 16,12-7-211-16</inkml:trace>
  <inkml:trace contextRef="#ctx0" brushRef="#br1" timeOffset="141216">10948 9240 518 0,'0'0'192'0,"0"0"-63"0,0 0-9 15,0 0-27-15,0 0-22 16,0 0-3-16,0 0-37 16,8-72 2-16,-8 70-17 15,0 2-10-15,0 0-4 16,0 0-2-16,0 0-9 16,0 0 2-16,0 0-80 15,0 0-41-15,0 2-55 16,21 11-10-16,-4 1-91 15</inkml:trace>
  <inkml:trace contextRef="#ctx0" brushRef="#br0" timeOffset="143929">11925 9364 88 0,'0'0'250'16,"0"0"-161"-16,0 0-68 15,0 0-21-15,0 0-124 16</inkml:trace>
  <inkml:trace contextRef="#ctx0" brushRef="#br1" timeOffset="146689">12106 9101 370 0,'0'0'178'15,"0"0"-54"-15,0 0-29 16,0 0-12-16,0 0-34 16,0 0 13-16,-34-131-13 15,22 121-14-15,3 1 14 16,-8 4-32-16,-12 5 0 0,4 0-11 16,-13 0-2-16,4 22-4 15,5 4 0-15,4 4 0 16,17-1-5-16,-1 2 5 15,9 0 0-15,0 1-1 16,0-6 4-16,0-2-4 16,9-2 1-16,24-3-4 15,5-3-1 1,0-3 2-16,-5 0 3 0,5-2-2 16,-13 2 8-16,-4 1-9 15,4 2 3-15,-16 3-1 16,-9-1-4-16,0 4 5 15,0 2 0-15,0-2-1 0,-9 2 7 16,-16-3-6 0,-4-3 0-16,12-2 1 0,-4-5-4 15,4-3 5-15,9-5-2 16,8-1 0-16,0-2 7 16,0 0-9-16,0 0 2 15,0 0 0-15,0 0-5 16,0 0 2-16,0 0-2 15,0 6-6-15,0-1-13 16,0 6 6-16,0 5 17 16,0 5 1-16,0 3-3 15,0 8 2-15,0 6 1 16,0 7 0-16,0 6 5 16,-9 0-2-16,-20-6 1 0,12-2-4 15,9-3 15-15,8-13-13 16,0 1 2-16,0-13 3 15,0-2-3-15,17-5 0 16,12-2 4-16,13-1-6 16,13-5 7-16,28 0-6 15,6-5 0-15,20-14-3 16,-9 0-98-16,-20 8-224 16</inkml:trace>
  <inkml:trace contextRef="#ctx0" brushRef="#br1" timeOffset="147499">13176 9745 562 0,'0'0'184'0,"0"0"-48"16,0 0-11-16,0 0-23 16,0 0-41-16,0 0-18 15,-38-98-30-15,38 98-13 16,38 7 0-16,4 17-2 0,21 12 6 16,-9 1-3-16,9 3-1 15,-8 1 0-15,-1-4 1 16,-8-5 5-16,-8-5-4 15,-13-9-2-15,-4-5 0 16,-21-2-6-16,0-11 7 16,0 0-1-16,0 0 2 15,-29 0 2-15,4 0 8 16,-13 0-12-16,21-12 5 16,-4-5-6-16,21-7 1 15,0 0 0-15,13-16-1 16,29-3-6-16,12-11 7 15,9 2-5-15,-8 2 10 16,-18 7-8-16,-3 9 3 0,-13 10 0 16,-21 11 0-1,0 8 10-15,0 5-11 0,0 0 1 16,0 0-13-16,0 21 6 16,0 17-5-16,0 7 12 15,0 3 0-15,0 0 6 16,0-5-6-16,8-10 0 15,18-5 0-15,11-9-2 16,1-11 4-16,17-8-2 16,16 0 7-16,0-24-5 15,9-16 3-15,-4-11-4 0,-22 1-1 16,-12-4 10 0,-13 1-9-16,-12-4 6 0,-17 4 17 15,0 0 1-15,0 3 17 16,-8 14-27-16,-17 9-10 15,-5 17 19-15,22 10-20 16,0 0-1-16,-1 20-3 16,-20 37-7-16,12 17 7 15,0 7 0-15,5-1 1 16,3-5-5-16,9-11 6 16,0-12-4-16,0-7-13 15,9-14-61-15,20-17-53 16,-4-9-36-16,21-5-56 15,-8-2-24-15,-4-22-245 16</inkml:trace>
  <inkml:trace contextRef="#ctx0" brushRef="#br1" timeOffset="148475">14359 9654 162 0,'0'0'152'0,"0"0"-27"0,0 0-19 15,0 0-15-15,0 0-27 16,0 0-11-16,-109-12-15 15,126 12-21-15,50 0 43 16,4 0 19-16,9-9-23 16,12-6-21-16,-12-7-21 15,-17 6-12-15,-17 0 16 16,-8 5-10-16,-22 0 16 0,1-2 17 16,-8 8-5-16,-9-6 5 15,0 6-20-15,0 5-12 16,0 0-9-16,0 0-16 15,0 21 4-15,0 16 5 16,0 12 14-16,0-1-4 16,0 3-3-16,0-9 0 15,0-11 6-15,37-7-4 16,1-9 1-16,17-15 5 16,8 0-4-16,0 0 11 15,0-24-9-15,-1-8 0 16,-7-3 8-16,-9 1-6 15,-29 1 16-15,0 2 8 0,-17 3-15 16,0 4 9 0,0 5-12-16,0 6-12 0,0 8 8 15,0 5-10-15,0 0-5 16,0 0 2-16,0 0-19 16,0 11 21-16,0 13-1 15,0 2 4-15,8 2 0 16,5-2-2-16,-5-2 0 15,9-3-1-15,12-1 7 16,-12-13-6-16,8-2 0 16,-4-5 3-16,4 0 4 15,5 0-6-15,3-21 6 0,5-1-3 16,-4-2 1 0,3-2-2-16,1 2-2 0,-21 5 0 15,0 6-2-15,-9 7 2 16,5 6-1-16,4 0 0 15,-1 0-16-15,-7 0 14 16,20 16-5-16,-21 6-2 16,1-1 6-16,-1 1 0 15,1-1 3-15,3 0 0 16,-3-4 4-16,-1-4-4 16,0-6 0-16,1-3 0 15,12-4 3-15,-21 0-2 16,25 0-1-16,-8 0 11 15,12-6-11-15,5-9 8 16,-13 1-8-16,4 4 1 0,-4 1-3 16,-13 6 2-16,1 3-2 15,-1 0 0-15,0 0-19 16,1 0 10-16,-1 0-4 16,5 5-2-16,-5 9 15 15,9 0-8-15,-9-4 10 16,1-2-2-16,3-2 2 15,5-4-3-15,8-2-4 16,13 0 2-16,8 0 0 16,-4-2 5-16,4-7-15 15,-8 4 1-15,-21 2-9 16,4 3 5-16,-4 0-19 0,-9 0-27 16,9 0-30-16,4 0-78 15,-13 0-34-15,9 0-7 16</inkml:trace>
  <inkml:trace contextRef="#ctx0" brushRef="#br1" timeOffset="149907">17770 9299 614 0,'0'0'219'0,"0"0"-30"0,0 0-33 0,0 0-5 15,0 0-68-15,0 0-37 16,0 0-38-16,0 0 7 15,9 54 29-15,-9 4-23 16,8 4-1-16,-8 5 3 16,0-3-22-16,0-2 13 15,0-7-13-15,0-12 3 16,0-8-5-16,8-11 4 16,1-13-3-16,-1-6 0 15,-8-5-2-15,13 0 0 16,-13 0-3-16,0-16-2 15,0-21 5-15,0-9-19 16,-13 1 8-16,-20-1 3 0,-14 8-14 16,1 12 18-1,13 5 0-15,3 7 6 0,14 6-7 16,7 6 7-16,9 2-1 16,0 0 1-16,0 0-20 15,0 0 16-15,46 2 0 16,-4 12 4-16,34-4-1 15,4-6 4-15,-1-4-3 16,5 0 1-16,-21 0 7 16,0 0-8-16,-25 0 0 0,-13 0 1 15,0 0-6 1,-4 7 5-16,-4 10 0 0,12 0-3 16,5 11 3-16,4 4 0 15,8 1 0-15,-4-5 1 16,-4-4-2-16,-1-2 1 15,-12-9 0-15,-16-5 0 16,-1-5 4-16,5-1-6 16,-13-2 2-16,0 0 0 15,0 0 1-15,-38 0 4 16,-16 0-3-16,16 0 0 16,-4 0 5-16,12-2-7 15,14-9 0-15,7-2-6 16,9-9 5-16,0-2-21 15,9-7 1-15,45-4 12 0,1 2-2 16,8 1 11 0,8 8 0-16,-16 3 0 0,-1 5-3 15,-16 2 3-15,-13 12 0 16,0-4-1-16,-4 6 5 16,-4 0-9-16,0 0 5 15,-5 17-5-15,5 4 1 16,-8 3-3-16,-1 0 7 15,0-3-2-15,13-4 6 16,-12-5-4-16,-1-3 0 16,9-4 3-16,4-2-1 15,4-3-1-15,13 0 2 0,-5 0 7 16,5-14-9-16,8-6 7 16,-12-6-8-16,4 2 3 15,-22 3 6-15,5 3-8 16,-12 5 1-16,-9 7-1 15,8 6 3-15,-8 0-8 16,0 0 3-16,0 0-17 16,9 6 14-16,-1 12-2 15,0 1 6-15,1 0-4 16,12-6 9-16,-4-2-5 16,12-6 0-16,13-5 2 15,4 0 11-15,9 0-11 16,7-16 2-16,-15-11-1 15,-1-2 3-15,-13-6-2 16,-12 3-4-16,-21 3 3 0,0-1 7 16,0 9-9-16,0 5 8 15,-12 5-5-15,-5 11-4 16,0 0-1-16,-12 6-9 16,12 23 9-16,0 8-8 15,-4 4 9-15,13-2 0 16,8-1 0-16,0-1 2 15,38-7-4-15,33-7-40 16,38-9-33-16,25-11-67 16,22-3-135-16,-1 0-93 15</inkml:trace>
  <inkml:trace contextRef="#ctx0" brushRef="#br1" timeOffset="150205">20674 9275 623 0,'0'0'172'0,"0"0"-34"15,0 0-7-15,0 0-41 16,0 0-47-16,0 0-35 16,-63-35-4-16,50 46-4 15,13 5 0-15,0 3-2 16,0-11 3-16,21 2-1 15,4-4 0-15,5-4 4 0,-5-2 9 16,4 0-12-16,-12 0 3 16,0 0 1-16,-17 0-5 15,0 0-28-15,0 0-90 16,-8 0-131-16,-18 0-402 16</inkml:trace>
  <inkml:trace contextRef="#ctx0" brushRef="#br1" timeOffset="150379">20737 9775 321 0,'0'0'192'0,"0"0"16"0,0 0-51 15,0 0-48-15,-235 176-42 16,117-116-56-16,1 6-11 15,-13 1-44-15,4 3-957 16</inkml:trace>
  <inkml:trace contextRef="#ctx0" brushRef="#br0" timeOffset="207050">445 8561 436 0,'0'0'188'15,"0"0"-28"-15,0 0-17 16,0 0-36-16,0 0-32 16,0 0-13-16,0 0-26 15,-143 16 17-15,143-16-14 0,0 0-29 16,47 0 10-16,7-10-3 16,26-7-11-16,4 4 4 15,-4-3-1-15,-1 3-9 16,5 2 0-16,-21 1 5 15,-17 7-13-15,-21 3 8 16,-25 0-88-16,0 5-76 16,0 17-30-16,-16 2-16 15,-31-3-117-15</inkml:trace>
  <inkml:trace contextRef="#ctx0" brushRef="#br0" timeOffset="207256">693 8577 212 0,'0'0'197'0,"0"0"-21"16,0 0-55-16,0 0 3 15,0 0-34-15,0 0-21 16,-63-29-23-16,63 29-46 16,0 22 3-16,0 21 25 15,25 10 13-15,4 6 17 16,-12 3-27-16,8 4-7 16,-4-2-3-16,-4-4-16 15,0-8-4-15,-9-4-1 16,5-10-7-16,-5-6-71 15,9-11-156-15,0-8-146 16</inkml:trace>
  <inkml:trace contextRef="#ctx0" brushRef="#br0" timeOffset="207575">1163 8904 383 0,'0'0'164'15,"0"0"-37"-15,0 0-22 16,0 0-48-16,0 0-5 16,0 0-34-16,-55-13-16 15,55 13-4-15,0 0 2 16,0 0-3-16,0 0-2 16,0 0 10-16,17 0-1 0,0 0 2 15,4 0-1-15,-5 0 9 16,1 0-9-16,-17 0-1 15,0-9 23-15,0 1-8 16,0 3 16-16,0-1-25 16,-8 6-4-16,-9 0-12 15,0 0-2-15,-4 0-20 16,13 0-146-16,-1 0-226 16</inkml:trace>
  <inkml:trace contextRef="#ctx0" brushRef="#br0" timeOffset="207925">1767 8321 508 0,'0'0'208'0,"0"0"-30"0,0 0-29 16,0 0-39-16,0 0-9 15,0 0-51-15,-172-102-6 16,147 102-32-16,-5 35-5 16,5 21-5-16,8 11-2 15,5 8 0-15,12 2 2 16,0-2 4-16,0-2-6 16,21-4 0-16,-5-7 3 15,31-7-5-15,-1-7 2 16,8-8 0-16,-3-7-4 0,16-4 0 15,-17-10-5-15,5-8-21 16,8-8-62-16,4-3-8 16,-13 0-72-16,9-20-32 15,-21-12-52-15</inkml:trace>
  <inkml:trace contextRef="#ctx0" brushRef="#br0" timeOffset="208120">2203 8701 263 0,'0'0'178'16,"0"0"-38"-16,0 0 10 16,0 0-47-16,0 0-45 0,0 0-28 15,34-62-28-15,41 46 3 16,5 0-5-16,12 3 6 16,-12 4-8-16,-17 7 2 15,-17 2-24-15,-29 0-129 16,-17 4-91-16,0 18-30 15</inkml:trace>
  <inkml:trace contextRef="#ctx0" brushRef="#br0" timeOffset="208285">2283 8804 168 0,'0'0'146'0,"0"0"-37"16,0 0-23-16,0 0-7 0,0 0-31 15,0 0 24-15,63 17-56 16,-17-17 8-16,9 0-14 15,16-6-8-15,-8-5-2 16,8 1-16-16,-4 0-245 16,-4-1-218-16</inkml:trace>
  <inkml:trace contextRef="#ctx0" brushRef="#br0" timeOffset="208744">3072 8623 480 0,'0'0'170'0,"0"0"-4"0,0 0-37 16,0 0-33-16,0 0-21 15,0 0-24-15,-38-40-34 16,30 40-17-16,-1 18 8 16,1 14-8-16,-5 6 13 15,13 2-10-15,0-2-1 16,0-3-2-16,21-6 4 15,4-5-6-15,13-5 2 16,-4-12 0-16,20-4 7 16,-8-3-4-16,9 0 2 15,8-24 12 1,-25-5-16 0,-5-4 21-16,-3 4-2 15,-30-3 15-15,0 0 17 16,0-2-36-16,-38 1-9 0,-25 9-7 15,0 11-18-15,0 13 9 0,25 0-68 0,21 0-107 16,9 16-168 0,8 0-405-1</inkml:trace>
  <inkml:trace contextRef="#ctx0" brushRef="#br0" timeOffset="209013">3496 8040 507 0,'0'0'255'0,"0"0"-108"0,0 0-2 0,0 0-32 0,0 0-37 16,0 0-17-16,0 0-43 0,-55-5-1 16,47 47-11-16,8 20 10 15,0 15 12-15,0 15-20 16,0 11-5-16,8 10 7 16,17-7-1-16,5-9-7 0,7-16 0 15,-3-12 7-15,4-11-19 16,8-6 5-16,8-13-60 15,-12-15-103-15,21-18-184 16,13-6-168-16</inkml:trace>
  <inkml:trace contextRef="#ctx0" brushRef="#br0" timeOffset="209458">3966 8706 466 0,'0'0'214'0,"0"0"-49"16,0 0-46-16,0 0 4 16,0 0-60-16,0 0-17 15,-55-121-36-15,55 111-7 0,17 2-1 16,12 8-1-16,9 0-1 16,-5 0 0-16,5 24-2 15,-4 8-2-15,-13-1 0 16,-4 5 4-16,-1-5-7 15,-7-3 10-15,-9-7-3 16,0-5 0-16,0-11 4 16,0-2-2-16,12-3-1 15,-3 0-1-15,-1 0 25 16,0-7-21-16,1-18 16 0,20-12-20 16,-4-4 5-1,5 1-4-15,-5 3-1 0,13 7 0 16,-21 14-4-16,-1 5 2 15,14 11 0-15,-5 0-3 16,4 6-3-16,5 18 3 16,-13 9-1-16,4-2 6 15,4 2-6-15,-4-2-11 16,5-4-94-16,-13-6-126 16,-1-4-223-16</inkml:trace>
  <inkml:trace contextRef="#ctx0" brushRef="#br0" timeOffset="209790">4607 8227 176 0,'0'0'254'0,"0"0"-162"0,0 0 8 16,0 0-36-16,0 0-19 15,0 0-13-15,84-50-19 16,-67 50 7-16,8 15-11 16,-4 12-5-16,-4 8 27 15,-8-1-10-15,-9 7 19 16,0-4 18-16,0-3-19 16,0-10 6-16,0-4-26 0,0-7-5 15,0-5-2-15,0-5-4 16,0-3-8-16,16 0 0 15,30 0 5-15,9-14-12 16,8-16-44-16,-8-3-130 16,-18-5-22-16,-12 8-205 15</inkml:trace>
  <inkml:trace contextRef="#ctx0" brushRef="#br0" timeOffset="210041">4834 7910 323 0,'0'0'208'16,"0"0"-38"-16,0 0-14 16,0 0-27-16,0 0-37 15,0 0-36-15,-101-102-14 0,101 102-38 16,47 0-2-16,15 18 4 16,10 16 2-16,3 17 23 15,-12 15-21-15,0 7 15 16,9 16-8-16,-10 12-14 15,-15 12 8-15,-10-1-11 16,-11 0 0-16,-10-8-9 16,-16-1-30-16,0-7-138 15,-33-6-113-15</inkml:trace>
  <inkml:trace contextRef="#ctx0" brushRef="#br0" timeOffset="211842">5216 7419 224 0,'0'0'185'16,"0"0"-69"-16,0 0 24 15,0 0-37-15,0 0-54 16,0 0 22-16,8-26-6 16,-8 18 6-16,-37 3-45 15,-10-4-7-15,-32 9-1 16,-30 0-18-16,-47 0 7 15,-49 5-10-15,-39 12 8 16,-20 5-5-16,-9-1 0 16,5-3-1-16,-5 1 1 15,13-5 4-15,4-9-3 16,29 0 3-16,13-2 4 16,30-1-8-16,12 4 3 0,4 2 5 15,-4 5-8-15,-21 6 0 16,-4 5 5-16,-13 3-14 15,13-1 11-15,33 2-2 16,9-4 0-16,50-6 5 16,29-5-2-16,34-5-3 15,21-2 0-15,4-1-7 16,1 0 7-16,-5 2 0 16,4 0-5-16,0-2 14 15,-4-2-9-15,13-1 0 0,-1 2 3 16,1-4-2-16,8 2-1 15,-8-2 0-15,8 0-1 16,0 0 4-16,0 1-3 16,0-1 0-16,0 0 1 15,-9 4-11-15,-3 2 2 16,-5 5 8-16,0 7-8 16,-4 14 15-16,4 11-7 15,9 10 8-15,0 9-2 16,8 6 21-16,0 8-21 15,0 10 8-15,0 5 14 16,8 7-21-16,0 4 24 16,1 0-14-16,-9-3-14 15,0-3 22-15,8 0-23 0,5-1 3 16,-5-5 1-16,9-4 2 16,0-9-3-16,4-10-5 15,4-8 1-15,-8-8-1 16,4-9 1-16,-13-7-1 15,0-6 0-15,1 0 7 16,-9-4-7-16,0-1 0 16,0-8 1-16,0-5-4 15,0-4 3-15,0-2 0 16,8-5 0-16,13 3 2 16,4 3-2-16,30-3 5 0,29-3-4 15,33 0 7 1,26 0-6-16,29-3-2 0,46-11 1 15,34 7 9 1,12-4-12-16,26 0 2 16,-1-5-2-16,9-1-5 0,0 7 7 15,-8-3 0-15,-9 2 0 16,0 0 6-16,-13-2-6 16,22-5 0-16,-1-4 0 15,1-4-4-15,0-4-1 16,-9 4 2-16,-30 0 0 15,-3 6-6-15,-59 6 8 16,-17 7 0-16,-30-1-3 0,-32 2-2 16,-10 3 6-1,-20-5 0-15,-17 3-1 0,-9-1 5 16,9 1-4-16,-16 0 0 16,7-1 1-16,-25 4-6 15,-3 2 6-15,-18-8-1 16,0 5 0-16,1-2 7 15,-9-1-3-15,0-2 4 16,0-8-7-16,0 0 16 16,0-5-14-16,0-9 5 15,0-1 14-15,0-12-16 16,0-10 27-16,0-15-5 16,-9-9-16-16,-16-16 10 15,-21-11-15-15,0-6 5 0,-9-6-2 16,1 1 0-16,-1 8-9 15,22 6-1-15,3 6 5 16,5 12-10-16,17 4 5 16,-1 10 0-16,-3 10 0 15,12 11 11-15,-9 6-11 16,9 1 0-16,-8 3 0 16,8 7-8-16,-8-4 8 15,-1 11 0-15,-8-3-1 16,-3 6 6-16,-6-3-7 15,-3 2 2-15,12 0 0 16,-21 7-12-16,13-2 9 16,-4 10 2-16,-13 4-6 0,-34 3-6 15,-33 0 12 1,-17 13 1-16,-25 12-45 0,-4-5-27 16,-25-6-107-16,8-11-143 15,0-3-401-15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50:03.53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128 710 383 0,'0'0'192'0,"0"0"-43"16,0 0-7-16,0 0-26 15,0 0-27-15,0 0 5 16,0 0-43-16,-128 0-24 0,128 0 5 15,0 0-28 1,0 0 7-16,0 0-11 0,0 0-8 16,13 0 7-16,17 0-10 15,19 0 11-15,23 0 24 16,27 0-21-16,29-7 5 16,14-3-1-16,12-2-3 15,3-1-4-15,11 1 0 16,-4 1 0-16,7-2-1 15,-10 5 6-15,10-2-5 16,13 1 0-16,7 3 7 16,29-5-9-16,29-3 2 15,34-7 0-15,13-2 3 16,17 0-1-16,-8 0-2 16,-29 2 0-16,-13 6 3 0,-30 1-9 15,-13 4 6 1,-16-1 0-16,3-3 2 0,14-2 4 15,12-3-6-15,13-1 0 16,23-1 1-16,-12 2-6 16,3 0 5-16,-11 3 0 15,-22 3-3-15,-23 2 8 16,-20 3-5-16,-7 2 0 16,1 0 5-16,-7 3-7 15,-1 0 2-15,-15 3 0 16,9 0-3-16,4 0 4 15,10-4-1-15,-1 4 0 0,0 0 3 16,-6 0-7-16,-17 0 4 16,-19 0 0-16,0 0-2 15,-13 0 9-15,6-3-6 16,6 1-1-16,14 0 2 16,7-2-6-16,3-3 4 15,-10 5 0-15,-1-2-1 16,4 2 3-16,4-2-3 15,-7 1 1-15,-14-1 0 16,-5 0-4-16,-17 0 4 16,-11 0 0-16,4 4 0 15,0 0 5-15,4 0-5 16,-10 0 0-16,-14 0 2 0,-16 0-6 16,-10 0 4-1,-26 0-2-15,-3 0-2 0,-11 0-44 16,-9 0-30-16,-10 0-84 15,0 0-95-15,-43-5-322 16</inkml:trace>
  <inkml:trace contextRef="#ctx0" brushRef="#br0" timeOffset="2172">115 802 210 0,'0'0'130'0,"0"0"18"0,0 0-9 16,0 0-18-16,0 0-30 15,0 0 0-15,0-12 9 16,0 12-27-16,0 0-6 15,0 0-12-15,0 0-37 16,0 0 8-16,0 0-23 16,0 0-1-16,0 6-4 15,0 23 12-15,0 16-10 16,0 8 14-16,0 6-14 16,0 8 19-16,0 7-11 15,0 4 0-15,0 1 12 16,-10 2-19-16,4 1 5 0,6-5-1 15,0-7-1 1,0-10 3-16,0-3-7 0,0-9 0 16,0-8 0-16,6-6 7 15,-6-12-7-15,0-7 1 16,0-7 6-16,0-3 0 16,0-5-4-16,0 0 2 15,0 0 21-15,0 0-15 16,0 0 10-16,0 0-5 15,0 0-16-15,0 0 13 16,0 0-13-16,0 0 0 16,0 0-6-16,0 0 2 15,16 0 3-15,4 0 1 16,17 0 0-16,18 0 6 16,11 0-6-16,9-9 0 0,27-1-2 15,10-3 5-15,23-1-3 16,-7-3 0-16,7 2 0 15,0 4-5-15,13 1 2 16,-1 4 3-16,11 0-7 16,3 3 8-16,10 1-1 15,13 2 0-15,0-2 3 16,23 0-5-16,3-2 2 16,11-2 0-16,5-3-2 15,-6-3 3-15,7-2-1 16,0-2 0-16,6 2-2 15,-13-1-4-15,0 2 6 0,-9 1 0 16,-4 1-6-16,-10-1 8 16,4 2-2-16,-4 1 0 15,-7 1 1-15,-6-1-6 16,-6 1 5-16,-13 0 0 16,-5-1-5-16,5 1 8 15,-4 2-3-15,3-1 0 16,13-1 3-16,1 2-5 15,-1 0 2-15,7-1 0 16,-6 5-2-16,-1 2 5 16,-16 0-3-16,4 0 0 15,-11 0-1-15,-6-2-5 16,16-1 6-16,0-1 0 0,-2 0-4 16,2 2 7-1,-3-1-3-15,-3 1 0 16,-11-2-4-16,-5 3-3 15,-7-1 3-15,-7-2 1 0,-7 1 1 16,4 1-9-16,17-2 11 16,-8 0-1-16,-6 0-4 15,0 0 0-15,-6-1 3 16,-10 2 2-16,3-2-4 16,-10 5 6-16,-20-2-2 15,-6 2 0-15,-16-2 2 16,-1 2-6-16,-3 0 4 0,10 0 0 15,3 0-2 1,-9 0 7-16,9 0-5 0,-15 0 0 16,-8-2 1-16,-13-3-3 15,0 2 2-15,-17 0 0 16,-5 0-2-16,-5-1 8 16,-9-1-5-16,0-2-1 15,7 1 3-15,0 0-6 16,0-1 3-16,-1-1 0 15,0-3-1-15,11 0 6 16,-17-2-5-16,7-4 0 16,-7-1 2-16,0-1 9 15,0-3-11 1,0 1 6 0,0 5 12-1,0-3-17 1,0-2 13 31,0 0-4-32,0-5-8 1,0 2 18-16,0-6-14 31,0 3-6-31,0 0 9 31,-7 4-6-31,7 0 15 16,-10 2-7 0,3 0-6 15,7-2 9-31,-6 0-11 31,6-2 1-15,0-1 11 15,0 1-14-15,0-4 10-16,0-2-9 0,0-5 0 0,0-2 6 0,0 1-6 0,0-2-2 0,-6-2 5 15,-1-1 1-15,7 3-1 0,-7 1-3 0,7 0 0 0,0 3 10 0,0-1-12 0,-7 0 3 0,7 1-1 0,0-6 5 0,0 4-5 0,0 0-2 16,0 3 1-16,0 7-2 0,0 5 1 0,0 6 0 0,0 6 0 0,0 0 6 0,0 1-6 0,0 0 0 0,0 3-11 0,-9 2-7 0,9-3-65 0,-7 7-67 0,-6-3-225 0,-10-4-569 0</inkml:trace>
  <inkml:trace contextRef="#ctx0" brushRef="#br0" timeOffset="3357">835 1165 428 0,'0'0'133'16,"0"0"-13"-16,0 0-7 0,0 0-19 15,0 0-29-15,0 0-1 16,0 0 10-16,-7-3-13 15,7-1-6-15,0-2-4 16,16-6-17-16,-9-5-10 16,7-2-9-16,8-3-7 15,-8 6 22-15,-2 2-27 16,-5 5 9-16,-7 6 3 16,0 2-14-16,0 1 9 15,0 0-10-15,0 0-6 16,10 0 3-16,-3 10-9 0,-1 12 12 15,7 4 0 1,1 6 5-16,-5 4-8 0,-2 0 3 16,-1 1 0-16,1-4-4 15,-7-1 8 1,0-5-4-16,0-6 0 0,0-8-1 16,0-6-5-16,0-2-2 15,-7-5 8-15,-6 0 0 16,-3 0 1-16,-4 0 7 15,-3 0-2-15,10-2-2 16,0-2 2-16,13 1-6 16,0 3 0-16,0 0-1 15,0-1 1-15,0-1-4 16,0-5-5-16,43-3-17 16,6-5 24-16,20-2-8 0,10-3-34 15,-1-2-51 1,-9 1-113-16,-19 5-39 0,-21 3-92 15</inkml:trace>
  <inkml:trace contextRef="#ctx0" brushRef="#br0" timeOffset="3736">1403 1136 454 0,'0'0'170'0,"0"0"-15"15,0 0-28-15,0 0-12 0,0 0-45 16,0 0-29-16,0-24-35 16,0 24-6-16,0 6-9 15,0 16 8-15,0 3 1 16,0 0 3-16,20 0-3 16,16-2 0-16,0-7 3 15,13-7 0-15,1-7 4 16,-1-2 9-16,-7 0-6 15,-5-15 55-15,-17-5-1 16,-4-6-12-16,-9-5 8 16,-7-2-32-16,0-3 0 15,0 3-11-15,-30 7-17 16,-13 5 5-16,11 11-5 16,-21 8-14-16,13 2 11 15,-2 0-17-15,12 19-36 0,11 8-69 16,19 0-90-16,0-2-148 15</inkml:trace>
  <inkml:trace contextRef="#ctx0" brushRef="#br0" timeOffset="4069">1877 771 638 0,'0'0'205'0,"0"0"-50"0,0 0 9 16,0 0-32-16,0 0-57 15,0 0-6-15,0-69-48 16,0 69-21-16,0 26-1 16,16 19 1-16,4 13 8 15,-7 12-2-15,-4 9-3 16,5 7 23-16,-7 3-24 15,-1 0 3-15,0-1-1 16,-6-4 3-16,0-8-5 16,0-10-2-16,0-13 3 15,0-14-10-15,0-10-6 16,0-10-52-16,0-3-64 16,0-9-112-16,0-7-179 0</inkml:trace>
  <inkml:trace contextRef="#ctx0" brushRef="#br0" timeOffset="4810">2465 1171 663 0,'0'0'134'16,"0"0"-21"-16,0 0-5 15,0 0-7-15,0 0-68 16,0 0-24-16,49-29-9 15,-19 29 6-15,6 0-7 16,0 1 1-16,-10 18-4 16,-9 7 0-16,-5 1 0 15,-12 2 3-15,0 3 0 16,-22-3-9-16,-5-2 10 0,-9-6 0 16,13-8 0-1,4-5 3-15,19-6-2 0,0-2 1 16,0 0 7-16,0 0-6 15,0 0 7-15,19-10-10 16,11-9 1-16,19-4 5 16,-6 2-3-16,-7 2-3 15,-6 4 1-15,-11 5 4 16,1 5-5-16,-10 3 0 16,-4 0 0-16,-6 2-3 15,0 0 3-15,0 0 0 16,0 0 0-16,0 0-14 0,0 13 14 15,13 6 0-15,-6 0 1 16,9 2-5-16,-3-2 5 16,17-5-1-1,3-5 3-15,3-3 1 0,0-6 3 16,-9 0-6-16,9 0 2 16,-6-10 18-16,-5-9 9 15,-8-2 19-15,-4-4 4 16,-13-3-17-16,0-3 3 15,0-1-18-15,-13 7-13 16,-23 2 0-16,-6 9-8 16,-1 5-9-16,0 9 4 15,0 0-26-15,17 0-88 16,9 17-95-16,17-2-173 16</inkml:trace>
  <inkml:trace contextRef="#ctx0" brushRef="#br0" timeOffset="5159">3542 450 767 0,'0'0'192'0,"0"0"-57"0,0 0-30 16,0 0-44-16,0 0-43 16,0 0 41-16,30 166-1 15,-3-89-31-15,2 12-3 16,-10 2 2-16,5 4-23 16,-11-5 7-16,-7-5-8 15,-6-8 3-15,0-9-4 16,0-7-1-16,0-11 0 15,0-8-1-15,7-10 1 16,3-8-16-16,-4-6-42 16,1-6-70-16,-1-4-71 15,18-6-140-15</inkml:trace>
  <inkml:trace contextRef="#ctx0" brushRef="#br0" timeOffset="5949">4469 909 627 0,'0'0'89'15,"0"0"32"-15,0 0-4 16,0 0-50-16,0 0-14 16,0 0-37-16,23-62-12 15,13 57 8-15,-3 5-6 16,3 0-3-16,-6 0-3 16,6 15 2-16,-9 5-5 0,-11 4 3 15,-3-2 0-15,-13 2-5 16,0-2-2-16,0 2 7 15,0-3-5-15,-29-2 5 16,8-5-1-16,5-5 1 16,3-5 0-16,13-2 2 15,0 0 4-15,0 0-6 16,0 4 0-16,7-1 2 16,15 3 6-16,5 0-8 15,3 0 0-15,-1 3 5 16,-3 0-2-16,4 2-3 15,-4-2 0-15,-3 4 3 0,-3-4-7 16,-4 1 4-16,-16-3 0 16,0 1-4-16,0 1 0 15,-22 0 2 1,-28 1 0 15,-6 0-8-15,-16-1-60 15,16-1-85 0,13-1-76 1,30-7-280-32</inkml:trace>
  <inkml:trace contextRef="#ctx0" brushRef="#br0" timeOffset="6184">5025 941 606 0,'0'0'183'0,"0"0"-51"16,0 0-3-16,0 0-40 0,0 0-42 0,0 0-27 16,0-15-18-16,-10 31-1 0,10 5 10 0,0 4-6 0,0 4-1 0,0 1 0 0,0 2 1 15,29-3 0-15,-9 0-5 0,10-1 0 0,-7-5 3 16,-4-7 4-16,-12-3-7 0,-1-4 0 15,-6-8 5-15,0 2-9 16,0-3 4-16,-13 0-7 16,-23 1 4-16,-6-1-11 0,-1 0-119 15,10 0-94 1,10 0-67-16,16-19-190 0</inkml:trace>
  <inkml:trace contextRef="#ctx0" brushRef="#br0" timeOffset="6350">5015 880 235 0,'0'0'316'0,"0"0"-186"16,0 0 11-16,0 0-35 15,0 0-41-15,0 0-17 0,121-63-33 16,-72 61-6 0,17 2-7-16,-3 0-2 15,-7 0-9-15,-13 0-188 0,-14 0-341 16</inkml:trace>
  <inkml:trace contextRef="#ctx0" brushRef="#br0" timeOffset="6633">5511 463 635 0,'0'0'224'0,"0"0"-43"15,0 0-12-15,0 0-51 0,0 0-67 16,0 0-23-16,-56-34-28 16,56 76 0-16,0 19 28 15,7 14-11-15,-1 11 2 16,17 13-3-16,-10 3-13 16,11 5 7-16,-12-7-10 15,2-5 1-15,2-9 0 16,-3-15-1-16,1-13-3 15,-8-11-21-15,0-10-98 16,-6-12-143-16,10-10-326 16</inkml:trace>
  <inkml:trace contextRef="#ctx0" brushRef="#br0" timeOffset="7082">6424 775 946 0,'0'0'113'0,"0"0"19"16,0 0-16-16,0 0-42 15,0 0-7-15,0 0-47 16,-13-48-4-16,13 48-16 15,0 0 1-15,0 0-4 16,-6 8-8-16,-7 13 11 0,13 6-5 16,-10-1 9-16,10-1-4 15,0 4 0-15,23-2 3 16,13 2-3-16,-3 3 0 16,3-5 0-16,-6-2 0 15,-4-7 2-15,-10 0-2 16,-3-1 0-16,-6-2 4 15,0-4-7-15,-7 3 3 16,0-6 0-16,0-2-5 16,-14 0 4-16,-15-2-3 15,3-1 2-15,-17-3-22 16,0 0-20-16,0 0-52 16,7-3-76-16,10-11-26 0,16-10-63 15,10-2-82-15</inkml:trace>
  <inkml:trace contextRef="#ctx0" brushRef="#br0" timeOffset="7246">6411 775 524 0,'0'0'160'0,"0"0"3"16,0 0-40-16,0 0-43 16,0 0-42-16,0 0-38 15,191-84 2-15,-148 84-2 16,0 4-18-16,-7 15-114 15,-7 6-191-15</inkml:trace>
  <inkml:trace contextRef="#ctx0" brushRef="#br0" timeOffset="7615">6980 812 762 0,'0'0'171'0,"0"0"15"16,0 0-52-16,0 0-50 16,0 0-36-16,0 0-39 15,-128-5 7-15,112 29-15 16,2 10 1-16,7 5-2 0,7 2 5 16,0 1-5-1,7-5 0-15,23-9 5 0,3-5-6 16,9-11 2-16,-6-8-1 15,0-4 14-15,1 0-13 16,-17-6 12-16,-4-15 43 16,-3-10-11-16,-13-5 7 15,0-8-24 1,0-2-16-16,-29 2-4 0,-7 9-5 16,-4 9-5-16,4 14 2 15,6 8-25-15,10 4-23 16,4 0-59-16,3 21-67 15,13-3-156-15,0-3-469 0</inkml:trace>
  <inkml:trace contextRef="#ctx0" brushRef="#br0" timeOffset="7973">7325 383 777 0,'0'0'225'0,"0"0"-85"15,0 0 12-15,0 0-34 16,0 0-81-16,0 0-26 16,-56 5-11-16,56 39 0 0,13 15 21 15,-6 9-3-15,10 12 6 16,-11 8 14-16,0 4-29 15,-6 4 10-15,0-3-6 16,7-4-8-16,-7-5 1 16,0-6-6-16,6-7 0 15,1-6 2-15,-7-10 4 16,10-10-6-16,-10-9 0 16,0-9-28-16,0-4-46 15,0-6-109-15,13-9-196 0,23-8-517 16</inkml:trace>
  <inkml:trace contextRef="#ctx0" brushRef="#br0" timeOffset="8336">7913 771 838 0,'0'0'146'16,"0"0"-10"-16,0 0-13 16,0 0-52-16,0 0-22 15,0 0-36-15,-29-46-2 16,58 46-11-16,14 0 0 0,6 0 6 16,-13 0-6-16,1 0 0 15,-18 6 4-15,-5 0 3 16,-5 9-7-16,-2 4 0 15,-1 6 1-15,1 7 3 16,0 5-4-16,-1 3 0 16,4-3 4-16,-4-1 3 15,1-6-7-15,0-3 0 16,-1-4 4-16,-6-6-11 16,7-3-34-16,-1-3-144 15,11-5-154-15,-4-6-269 16</inkml:trace>
  <inkml:trace contextRef="#ctx0" brushRef="#br0" timeOffset="8525">8041 993 512 0,'0'0'145'15,"0"0"-46"-15,0 0-24 16,0 0-38-16,0 0-16 15,184-30-12-15,-128 26-9 16,-6 0-12-16,-8 0-158 16,1 0-383-16</inkml:trace>
  <inkml:trace contextRef="#ctx0" brushRef="#br0" timeOffset="8886">8564 794 527 0,'0'0'198'16,"0"0"-50"-16,0 0-3 0,0 0-54 16,0 0 2-16,0 0-33 15,-33-69-18-15,17 69-5 16,16 0-18-16,0 0-7 16,0 0-12-16,-7 2-6 15,7 17 6-15,0 4 0 16,0 4 4-16,13 0-1 15,17 1 0-15,6-2-3 16,7 1 0-16,-7-3 5 0,-10-1-3 16,4-5-2-16,-11 1 1 15,-2-4-3-15,-10-1 3 16,-7-3-1-16,0-2 0 16,0-3 3-16,0 3-4 15,-7-3 1-15,-16 0-1 16,-20-4-5-16,7 0-14 15,-7-2-82-15,17 0-98 16,13-10-98-16,3-17-123 16</inkml:trace>
  <inkml:trace contextRef="#ctx0" brushRef="#br0" timeOffset="9059">8649 703 321 0,'0'0'256'0,"0"0"-79"0,0 0-33 15,0 0-51-15,0 0-51 16,0 0-11-16,158-52-31 16,-109 52 3-16,7 0-6 15,-7 0-28-15,-12 0-213 16,-17 0-513-16</inkml:trace>
  <inkml:trace contextRef="#ctx0" brushRef="#br0" timeOffset="9392">9757 189 519 0,'0'0'508'0,"0"0"-344"15,0 0 0-15,0 0-47 16,0 0-66-16,0 0-37 16,-17 42-9-16,17 14 2 15,0 24 8-15,0 10 14 16,7 12-20-16,9 10 18 16,-3 3-18-16,-6 0-8 0,-7-4 7 15,0-9-3 1,-13-5-5-16,-17-9 0 0,17-11-3 15,0-12-15-15,13-16-66 16,0-14-61-16,19-19-101 16,38-16-229-16</inkml:trace>
  <inkml:trace contextRef="#ctx0" brushRef="#br0" timeOffset="10184">10286 872 681 0,'0'0'161'0,"0"0"2"0,-36-109-19 15,22 85-46-15,-5 10-19 16,12 6-36-16,-9 5-19 16,9 3-5-16,-6 0-19 15,6 3 0-15,-15 19 0 16,8 10 2-16,8 6-5 15,6 4 3-15,0 1 0 16,0 4-2-16,33-1 6 16,-4-5-4-16,14-1 0 15,-7-8-3-15,-16-5-1 16,3-7-3-16,-17-5 1 0,-6-4 3 16,0-5-8-16,0-2 2 15,0-4 0-15,0 0-27 16,-29 0 36-16,3 0-13 15,2 0 5-15,12 0 0 16,5-12 8-16,7-3 0 16,0-4 0-16,0-4 3 15,7-6-7 17,19-7 4-17,10-1 0 1,0-1-4-1,7 5 5 17,6 4-1-17,0 0 0 1,-6 9 5 0,-7 4-6-1,-10 5 2 1,-9 6 5-1,-10 3 20 1,-7 2-23-16,0 0 3 0,0 0-6 0,0 0-20 16,0 18 20-16,-14 7-3 0,-2 1 6 15,16 4-5 17,0-1 8-32,0-4-6 31,6-1 0-16,24-10 7 17,0-3-2-17,3-11-3 1,19 0 4-16,-19 0 25 0,9-14 7 0,1-8 19 0,-13-7-8 0,-10-5-20 0,-14-4 14 0,-6-3-21 0,0-3-7 0,-26-1-2 0,-11 12-8 16,-5 10-9-16,6 13 4 0,3 10-28 0,-3 8-47 0,13 28-113 0,3 5-142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50:16.64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171 123 555 0,'0'0'240'15,"0"0"-67"-15,0 0 11 16,-171 0-52-16,158 0-33 0,3 0-32 16,10 0-28-16,0 0-8 15,0 0-28-15,36 0-3 16,36 0 0-16,27 0 0 15,36 2 9-15,-7-2-9 16,13 0 3-16,-6 0 0 16,-17 2-3-16,-9-2 0 15,-10 5 2-15,-37-3 1 16,-13-2-3-16,-12 0 0 16,-25 0 3-16,-12 0 2 15,0 0-3-15,0 0 0 16,0 0 15-16,-26-5-15 15,-17-9 0-15,1-2-2 16,-7 0 1-16,-1 0-4 0,1 1 6 16,13 1-3-16,6 3 2 15,11 0 3-15,-5 5-5 16,18 1 0-16,6 4 2 16,0-1-7-16,0 0 5 15,0 2-4-15,0 0 3 16,16 0-18-16,11 4 10 15,15 19 5-15,8 5 8 16,15 5-4-16,-2 0 2 16,-1 0-2-16,-3 1 10 15,-9-3-10-15,-17-3 9 16,-4-3-6-16,-22-4-2 16,-7-2-1-16,0 0 0 0,-36-3-8 15,-27-1-11-15,-22-3-72 16,-1 2-120-16,1 3-265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1:45:42.81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23 59 549 0,'0'0'131'0,"0"0"-11"15,0 0 21-15,0 0-18 16,0 0-49-16,0 0 0 16,0-62-22-16,0 62-35 15,0 0 17-15,0 0-32 16,0 25 0-16,0 12 32 16,0 6-26-16,0 2 15 15,-9 1-13-15,9 2-3 16,-14-1 2-16,14-1-9 15,0-4 0-15,14-5-3 16,12-8 12-16,5-9-9 16,5-4 0-16,22-7 7 0,-9-6-4 15,8 0-3-15,10-3 0 16,9 0 1-16,-1 0 8 16,23 0-9-16,26 0 0 15,18 0 6-15,32 0-13 16,26 0 7-16,22 0 0 15,26 0 0-15,1 0 7 16,0 0-7-16,-18 0 0 16,-22 0 5-16,-27 0-18 15,-26 0 13-15,-14 0 0 16,-18 0-4-16,-17 0 8 16,-23 0-4-16,5 0 0 15,-13 0 8-15,-10 0-12 0,-8 0 4 16,0 0 0-16,-23-3-1 15,5 0 14-15,-22-2-13 16,4 1 7-16,-13-4-2 16,-9-4 25-16,9-4-14 15,-9-10-9-15,9-8 13 16,-9-5-12-16,0-1-3 16,0-7 4-16,0 12-5 15,-9 0 10-15,0 2-14 16,0 3 0-16,9-2-6 15,0 0 3-15,0 9-19 16,0 9-36-16,0 12-71 0,0 2-42 16,-13 7-177-16,-32 31-258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1:59:17.74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85 455 610 0,'0'0'168'31,"0"0"-103"-31,0 0-28 0,0 0-31 31,0 0 33-15,0 0 18-16,174 150-30 47,-126-102 7-32,-21 8-20 17,-18 1-10-17,-9-4 9 16,-18 0-12 1,-48-8 14-17,-1-6 10 17,0-5-18-1,1-6 20-16,26-5-22 17,22-6-3-1,18-6 5-15,0-2 0-1,0-1-7-15,18-8 5 0,48 0-4 0,23 0-2 0,22 0-41 0,5-14-142 0,-10-9-123 0</inkml:trace>
  <inkml:trace contextRef="#ctx0" brushRef="#br0" timeOffset="22">729 760 534 0,'0'0'165'0,"0"0"-73"0,0 0-22 0,0 0-22 0,0 0-28 0,0 0-1 0,249-11-17 0,-191 11 1 0,9 9-3 0,-23-3-7 0,-13 2-73 0,-22-8-168 0,-9 2-290 0</inkml:trace>
  <inkml:trace contextRef="#ctx0" brushRef="#br0" timeOffset="258">912 576 503 0,'0'0'205'0,"0"0"-51"0,0 0-25 16,0 0-44-16,0 0-66 15,0 0-17-15,-14-2-2 16,14 22 0-16,14 5 17 15,3 6 0-15,10 9 2 16,-5 2 2-16,-4 0-21 16,0 1 6-16,-9-6-6 0,-9-12 7 15,0-5-9-15,0-11 2 16,0-3-6-16,0-3-32 16,0-3-105-16,0 2-43 15,0-2-70-15,0 0-148 16</inkml:trace>
  <inkml:trace contextRef="#ctx0" brushRef="#br0" timeOffset="958">1694 348 594 0,'0'0'199'15,"0"0"-46"-15,0 0-73 16,0 0-46-16,0 0-12 16,0 0 5-16,-85 157 9 15,76-88-29-15,9-2 3 16,0 7-2-16,0-6-3 15,0-4 0-15,0-9-5 16,18-13-3-16,0-7-79 16,4-13-240-16,-13-7-448 0</inkml:trace>
  <inkml:trace contextRef="#ctx0" brushRef="#br0" timeOffset="1258">1716 18 582 0,'0'0'234'16,"0"0"-58"-16,0 0-41 16,0 0-8-16,0 0-52 0,0 0-27 15,0-51-14-15,0 51-27 16,18 26 6-1,30 25-11-15,10 24 6 0,9 28 30 16,-1 18-26-16,-8 22 12 16,-22 11 1-16,-23 2-24 15,-13-3 16-15,0-19-17 16,-71-22 1-16,-22-9-6 16,-41-11-10-16,-21-4-108 15,-18-11-191-15,22-9-588 16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50:22.62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150 356 321 0,'0'0'252'16,"0"0"-76"-16,0 0-15 16,56-106-24-16,-43 74 4 0,-3-1-51 15,-4-1-33 1,1 0 7-16,-1 2-38 0,-6 4 16 16,0 5-6-16,0 6-25 15,-6 7 15-15,-17 5-26 16,-3 5 0-16,-10 0-9 15,-7 15 1-15,0 21 8 16,14 7-3-16,2 11 4 16,14 0-10-16,13 6 9 15,7 2 0-15,35-3-12 16,7 2 4-16,8 0 4 16,5-4 3-16,-13-3-13 15,4-3 8-15,-11-8-1 0,-15-3 4 16,-4-4-9-1,-10-5 1-15,-13-3 11 0,0-3-2 16,0-7-10-16,-30-1 7 16,-19-5-19-16,-14-7-19 15,-2-5 17-15,-4 0-50 16,13 0-17-16,13-7-15 16,14-7-19-16,16-5 21 15,13-9-39-15,13-4-127 16</inkml:trace>
  <inkml:trace contextRef="#ctx0" brushRef="#br0" timeOffset="371">597 560 410 0,'0'0'180'0,"0"0"-1"0,0 0-46 15,0 0-27-15,0 0-9 16,0 0-54-16,0-19-18 15,-23 19-16-15,3 17 1 16,3 12-15-16,5 7 5 16,12 5 0-16,0 1-5 15,6-4 14-15,30-7-8 16,13-8 1-16,7-10 8 16,-7-9 2-16,5-4-4 15,-6 0-3-15,-21-11 27 16,-5-9-6-16,-8-7 25 0,-14-1-2 15,0-6-45-15,-14-1 11 16,-22 2-15-16,-6 4 0 16,-7 5-10-16,6 14 5 15,13 10-23-15,4 0-72 16,10 12-121-16,16 13-28 16,0-1-167-16</inkml:trace>
  <inkml:trace contextRef="#ctx0" brushRef="#br0" timeOffset="888">965 587 525 0,'0'0'167'0,"0"0"-64"16,0 0-16-1,0 0 0-15,0 0-73 0,0 0-4 16,141 0 3-16,-92 23-11 15,1 4 27-15,-1 0-25 16,-6 1-2-16,-14-3 11 16,-2-3-7-16,-11-1-6 15,-10-6 0-15,-6-2 7 16,0-5-11-16,0-1 4 16,-6-3 0-16,-4-4 18 15,-3 0-10-15,13-4 41 0,0-22 13 16,0-9-21-1,0-14 0-15,36-9-28 16,7-11-10-16,13-2 16 0,0-3-10 16,-7 5-1-1,-13 11 13-15,0 8-18 0,-16 5 33 16,-4 10-16-16,-16 8-5 16,0 5 22-16,0 12-36 15,0 6 10-15,0 4-11 16,0 0-7-16,0 36 3 15,0 14-11-15,0 15 15 16,0 6-3-16,0 0 9 16,0-1-6-16,0-10 0 15,7-8 7-15,13-12-9 16,2-9 2-16,5-8-11 16,9-10-3-16,7-7-69 0,-1-6-13 15,-12 0-49-15,-10-8-33 16,-20-10-23-16,0-8-110 15</inkml:trace>
  <inkml:trace contextRef="#ctx0" brushRef="#br0" timeOffset="1766">1602 450 315 0,'0'0'109'16,"0"0"-104"-16,0 0 95 15,0 0 3-15,227 15-12 16,-151-11 5-16,-4-4-25 0,1 0-5 15,-12 0 8-15,-4 0-23 16,-8-14 4-16,-13-1-8 16,-13-2-17-16,-10 0 28 15,-13-4-18-15,0 3-17 16,-6-1 4-16,-24 5-26 16,-6 3 10-16,10 7-11 15,-4 4 0-15,0 0-11 16,18 15 9-16,-2 20 2 15,8 9-10-15,6 7 20 16,0-6-10-16,12-7 0 16,24-5 2-16,1-9-6 15,-4-10 4-15,9-7 0 16,2-7 7-16,5 0-2 0,0-2 0 16,-6-15-5-16,0 0 8 15,-7 0-4-15,-7 3-4 16,-9 0 0-16,3 9-2 15,-16 0 12-15,5 5-13 16,-5 0 3-16,0 0-7 16,9 0-3-16,-10 13 9 15,8 2 1-15,-7-1-8 16,-7-1 13-16,6-4-5 16,-6-6 0-16,10 0 1 15,-10-3-2-15,0 0 4 0,0 0-3 16,0 0 11-1,0-5-3-15,0-9-4 0,0-3-4 16,-10 4 3-16,-3 2-11 16,-1 6 8-16,-2 2 0 15,3 3-3-15,0 0-8 16,-10 15 9-16,3 14 2 16,-3 3 0-16,10 3-5 15,7-3 5-15,6-7 0 16,0-4-3-16,0-7 7 15,19-5-4-15,4-9 0 16,7 0 2-16,3 0 8 16,3-19-5-16,0-11-2 15,0-5 4-15,-10-11-3 0,4-10 23 16,-24-7 11-16,1-4-17 16,-7-4 17-16,0 6-37 15,-13 6 13-15,-10 13 6 16,10 15-15-16,0 14 8 15,13 13-13-15,-7 4-9 16,7 33 5-16,0 24-11 16,0 14 15-16,0 6 0 15,20-1 11-15,22-5-13 16,8-8 2-16,22-11 0 16,4-12-11-16,9-13 6 15,7-12-37-15,-13-11-30 16,-17-4-41-16,-18 0-71 15,-22-21-177-15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50:32.040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510 223 232 0,'0'0'112'0,"0"0"-24"0,0 0-29 16,0 0 31-16,0 0-53 16,0 0 5-16,0 0-8 15,-63-90-28-15,63 90 21 16,0 0-2-16,0 0-14 16,6 0 5-16,51 0-6 15,42 0-10-15,71-6 28 16,70-3-10-16,53 1 20 15,51-3-17-15,31 8-19 16,-3-5 19-16,-28 3-16 0,-38-6-1 16,-37-4 5-1,-48 2-2-15,-37-3 9 0,-59 6-6 16,-46 5-8-16,-43 4 13 16,-23-2-10-16,-13 3 14 15,0-4 26-15,-63 2-42 16,-52 2 18-16,-45 0-21 15,-54 0 0-15,-49 9-7 16,-26 11 6-16,-30 5 1 16,-7 5-1-16,8 1-2 15,19-3 2-15,30-6 1 16,42-4 0-16,43-6-10 16,43-2 10-16,35 1 0 0,28-4 0 15,21 1 9 1,15-5-12-16,12 2 3 0,11-1 0 15,19-2-6-15,0-2 8 16,0 0-4-16,62 0-2 16,53-2-6-16,69-17 10 15,62-8 0-15,53 4 0 16,34 4-7-16,-8 11 12 16,-26 6-5-16,-36 2 0 15,-46 0 9-15,-40 0-9 16,-26 0 0-16,-39 0 0 15,-20 0-3-15,-30 0 9 16,-26 0-6-16,-19 0 0 16,-17 0-11-16,-17 0 6 0,-58 13-9 15,-83 9 14 1,-62 2 7-16,-50-4-3 0,-26-5-4 16,-9-1 0-16,16-3 1 15,26-3-2-15,29 1 1 16,28-1 0-16,28 1-10 15,31 1 9-15,18 2 1 16,30 1 0-16,44-4 10 16,25-1-13-16,30-4 3 15,43-2-2-15,79-2-15 16,91 0 32-16,90 0-15 16,80-6 0-16,55-9 11 15,22 3-13-15,-33 3 2 0,-59 2 0 16,-62 2 2-1,-80-2 6-15,-58 1-8 0,-59 2 0 16,-53 2 11-16,-27 2-19 16,-29 0 8-16,-29 0 0 15,-70 0 6 1,-72 16-2-16,-56 2 0 0,-56-4-4 16,-28-1 11-16,-15-3-15 15,-16 0 4-15,10 4 0 16,7-2-12-16,20 0 14 15,48-3-2-15,60-1 0 16,75-4 8-16,60 1-15 0,42-3 7 16,20 0 0-16,0 0-6 15,56-2-19-15,72 0 25 16,76 0 0-16,78-6 13 16,74-15-15-16,28-1 2 15,10 4 0-15,-26 5 2 16,-49 11 2-16,-49 2-4 15,-50 0 0-15,-56 0 12 16,-59 0-17-16,-42 0 5 16,-33 0 0-16,-30 0-6 15,-14 2 0-15,-84 11 6 16,-67 5 4-16,-55 8 10 16,-56-3-16-16,-20-3 2 0,-9 0 0 15,-14-1-9 1,14 0-2-16,15-3 11 0,20 0-1 15,44-3-12-15,35 0 6 16,40-3 0 0,46-3 7-16,36-1-12 0,26-2 12 15,26-3 0-15,17 3 0 16,17-4-12-16,82 0 1 16,85 0-3-16,92-4 14 15,92-10 2-15,66-4 4 16,3-4-6-16,-33 1 0 15,-72 5 9-15,-83 3-4 16,-71 3-5-16,-73 2 0 16,-42 1 1-16,-41 5 8 0,-22 2-9 15,0 0 0-15,-72 0 7 16,-52 0 4-16,-84 12-11 16,-81 16 4-16,-65 6-13 15,-58 2 12-15,-21-1-3 16,16-2 0-16,35-4 2 15,57-5-13-15,76-5 11 16,77-3 0-16,67-6-11 16,56-1 17-16,42-3-6 15,7-1 0-15,80-5-19 16,50 0 19-16,107 0 0 16,89-5 6-16,91-17-3 15,66-6 5-15,10-1-8 0,-40 6 0 16,-68 11 7-16,-89 7-1 15,-89 5-6-15,-66 0 0 16,-56 0-7-16,-48 0 14 16,-25 0-14-16,-12 0 6 15,-49 6 1-15,-56 9 14 16,-66 1-14-16,-42 6 1 16,-50-6-3-16,-27 1 3 15,-28-2-1-15,-14-5 0 16,14-1 5-16,31-3-12 15,71 0 7-15,58-4 0 16,59 1-3-16,50-2 11 0,36-1-8 16,13 2 0-1,13 3-25 1,79 1 21 15,69-6 0-15,108 0 4-1,93 0-8 1,58-8 8 15,17-7-9 1,-52 5-26-17,-76 5-13 1,-96 3 46-1,-71 2-12 1,-70 0 14 0,-45 0-2-1,-27 0 10 1,0 0-11 0,-82 0 3-16,-77 11 0 31,-61 7 6-16,-55 4-6 1,-38-3 0 15,-32-1-3-15,-23-1 8 0,-10 2-5-16,10-1 8 0,23 1-6 0,39-2 27 0,67 0-23 0,68-5 4 0,85-1 10 0,50 0-16 0,43-3-8 15,95-2 5-15,82-2-1 0,112-4 18 0,94 0-9 0,77-4-2 0,16-14-4 0,-39-3 8 0,-60-1-5 0,-71-1-6 0,-74 4 5 0,-55 3-2 16,-49 5-3-16,-43 5 0 0,-49 2-5 0,-30 1 5 0,-13 3-2 0,-49 0-14 0,-69 15 16 0,-77 6 13 0,-51 2-13 0,-53-6 0 0,-27-4-5 0,1-3 14 0,13-2-9 15,43 3 0-15,59-3 1 0,51 3-5 0,54-1 4 0,33 3 0 0,36-1-2 0,23 1 2 0,13 0-6 16,56-1 1-16,72-4 5 16,62-3-3-16,67-5 3 15,42 0 0-15,-3-11-7 16,-27-5 17-16,-55-1-10 16,-67 4 0-16,-54 4 2 15,-44 6-3-15,-49-1 1 0,-7 4-9 16,-98 0 9-16,-72 0-11 15,-73 0 4 1,-69 0-8-16,-26 6-18 0,-23-1 30 16,-3 0-5-16,19-2 8 15,33-2 0-15,50 1 6 16,79 1-6-16,61 1 16 16,63 0-8-16,47 4 2 15,12 2-10-15,7 7 0 16,13 0-4-16,66 4 3 15,69-5 1-15,108-9 12 16,106-5-6-16,75-2 19 16,39-2-21-16,-16-13-1 15,-72-4 0-15,-69 0 10 0,-76 1-5 16,-75 1-8-16,-47 3 2 16,-42 6 3-16,-30 3-2 15,-29 2-3-15,-13 3 0 16,-7 0-2-16,-43 0 2 15,-69 0 2-15,-78 16 2 16,-80 1-1-16,-55 1-3 16,-37-1 0-16,1-5 0 15,13 0 7-15,52-5-11 16,62 2 4-16,77-5 0 16,72-2-4-16,48-2 6 0,37 0-2 15,10 0 0 1,72 0-7-16,83 0 7 0,74 0 0 15,67-6 2-15,42-4-4 16,4-5 11-16,-11-3-9 16,-34 0 1-16,-48-1 9 15,-59 2-4-15,-52 2-6 16,-56 8 1-16,-43 0-2 16,-19 5 4-16,-30 2-3 15,0 0 10-15,-72 0-6 16,-70 0 15-16,-78 4-19 15,-75 11 0-15,-67 2-4 0,-36-7 6 16,1-3-2 0,22-5 0-16,50-2 5 0,75 0-9 15,60 0 4 1,84 0 0-16,44 0-3 0,39 0 10 16,23 0-7-16,7-9 0 15,65-14-4-15,56-12 1 16,82-12 3-16,60-7 0 15,42-3-10-15,13 7 13 16,-12 6-3 0,-44 11 0-16,-72 4 12 0,-69 10-13 15,-62 2 1-15,-59 0 0 16,-31-4-5-16,-80-6 4 16,-61-6 1-16,-45 5 0 15,-40 5 3-15,4 6-7 0,-10 9 4 16,15 1 0-16,-9 6-10 15,24 1 11-15,22 0-1 16,40 0 0-16,59 0 5 16,48 0-7-16,51 1 2 15,20-1-3-15,84 0-1 16,43-1 2-16,49-20 2 16,24-7 0-16,0 2 10 15,-24 2-9-15,-48 5-1 16,-50 7 0-16,-43 6-9 15,-25 2 13-15,-24-1-4 16,0 4 0-16,0-7 9 0,-11 3-11 16,-21-2 2-16,-34 1 0 15,-33 4-13 1,-29 2 21-16,-20 0-8 0,-6-2 0 16,9-1 9-16,20-1-15 15,40 2 6-15,35 0 0 16,28 0-4-16,22 2 6 15,0-4-2-15,22-6 0 16,41-7 0-16,22-11 2 16,14-1-2-16,0 0 0 15,-8 4-5-15,-12 2 8 16,-22 6-3-16,-15 2 0 16,-19 2 11-16,-10 7-16 0,-13 0 5 15,0 2 0 1,0 1-11-16,-42 2 10 0,-27 1 1 15,-17 0 0-15,-6 0 5 16,7 0-13 0,19 0 8-16,23 0 0 0,23 0-11 15,7 0 18 1,13 0-7-16,0 0 0 0,0 0 8 16,0 0-20-16,0 0 12 15,0 0-6-15,7 0-5 16,6 0 11-16,-6 0 0 15,-1-5 0-15,-6 5 7 16,0 0-22-16,0 0 15 16,0 0-22-16,-20 6 21 0,-42 20-30 15,-40 7 31-15,-16 3-15 16,9-8-15-16,27-12 29 16,39-5-3-16,20-8 4 15,23 0-7-15,0-2 4 16,0-1 3-16,30 0-2 15,20 0 4-15,5 0 8 16,1-7-10-16,3-9 0 16,-16 5-1-16,-11 0 5 15,-15 4-4-15,-10 3 0 16,-7 2 9-16,0 2-13 16,0-2 4-16,-24 2 0 15,-8 0-7-15,-27 0 13 0,-4 4-6 16,-3 11 0-1,11-1 5-15,19 0-13 0,3-2 8 16,10-2 0-16,-4 0-6 16,11-1 11-16,3-5-5 15,-1 3 0-15,5-5 10 16,-4 2-12-16,-1-4 2 16,8 0 0-16,-1 0-1 15,-2 0 10-15,9 0-9 16,0 0 0-16,49 0-6 15,36-6 1-15,31-2 5 16,2-1 0-16,-10 5-5 0,-52 4 9 16,-27 0-4-16,-29 0 0 15,0 0-24-15,0 0 22 16,-36 0 2-16,-13 6 0 16,-23 4-2-16,-3 3 8 15,-4-2-6-15,-1-1 0 16,-5 0 8-16,9 1-9 15,-2-1 1-15,21-3 0 16,15-1 4-16,26-3 0 16,16-2-4-16,16 5 0 15,47 3 2-15,28-3 4 16,31 0-6-16,12-4 4 16,-15-2-1-16,-17 2 5 15,-40-2-8-15,-19 3 0 16,-23-1 6-16,-20 0-18 0,0 0 8 15,0 4 2-15,-13 3-7 16,-23 6 18-16,-20 3-9 16,-7-2 0-16,-16 4 11 15,1-4-14-15,8 1 3 16,-2 1 0-16,23-7-4 16,6 0 10-16,30-4-6 15,13-1 0-15,0 2-14 16,42-2 7-16,28-1 3 15,22-4 4-15,0-1-5 16,-6 0 11-16,-31 0-6 16,-19 0 0-16,-23 0-18 0,-13 3 12 15,0-2-26-15,-7 4-8 16,-25-1 29-16,-11 2-6 16,-9-2 17-16,2 1-1 15,18-1 1-15,9-2-8 16,10 0 8-16,13 1-12 15,0 2-7-15,0 1-72 16,13 1-14-16,23 0-86 16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56:30.92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355 720 92 0,'0'0'554'0,"0"0"-340"15,0 0-14-15,0 0-60 16,0 0-34-16,0 0-39 0,0 0-20 16,0-79-4-1,0 74-17-15,-9-1-10 0,-7 3-4 16,-5 3-9-16,-5 0 0 16,-11 0-3-16,3 0-3 15,-20 18 0-15,7 17-2 16,1 8 2-16,0 8 2 15,38 2-14-15,-1 1 3 16,9-6-4-16,9-11-10 16,28-10 10-16,1-16-7 15,17-11 9-15,-13 0 12 16,4-4 4-16,0-27 5 16,-21 2-1-16,5-8 4 15,-14 2 27-15,1-6-17 0,-4 0 6 16,-5 5-5-1,-8 1-14-15,0 9 10 0,0 12-12 16,0 8-3-16,0 6 5 16,0 0-7-16,0 0-6 15,0 0 0-15,0 14-17 16,17 13 23-16,0 7-2 16,12 1-2-16,-4-4 3 15,13 3-13-15,0-8 9 16,-5-4 5-16,14-9-9 15,-10-8 8-15,-12-5 1 16,13 0 0-16,-13 0 3 16,5-5-2-16,-13-17 4 15,-1 1 3-15,5-5-6 0,-12-4 7 16,-9 3 0-16,0 0-7 16,0 6 13-1,0 8-12-15,0 5 3 0,0 8-6 16,0 0-2-16,0 0 2 15,0 0-7-15,0 0-12 16,0 3 12-16,17 21-8 16,8 8 15-16,12-1-2 15,1 5-8-15,4-2 6 16,4-1 0-16,0 1-5 16,-8-5 6-16,-4 5 0 15,-13-10 1-15,-4-4-2 0,-9-4 1 16,-8-8 2-16,0 0-3 15,0-5-11-15,0-3 4 16,-8 0-16-16,-30 0 27 16,13 0 0-16,-5 0 1 15,13-17 8-15,9-7-7 16,0-5-1-16,8-6 2 16,0-2-3-16,0-6 0 15,25 9 0-15,13 4 2 16,-5 10-4-16,-3 10 2 15,-5 3-2-15,-4 4 0 16,-4 3 2-16,-1 0-3 16,5 0 3-16,4 20-8 0,5 11 8 15,-5 5-3-15,21 11 3 16,-12 1-4 0,12 0 4-16,-8-2 0 0,-5-9-1 15,-3-7-3-15,-14-6 1 16,-7-12-3-16,-9-3-5 15,0-7 9-15,0-2-9 16,0 0 7-16,-17 0 4 16,-8-13 16-16,-5-13-4 15,5-8-2-15,4 0-7 16,13-5 16-16,8 1-10 16,0-1-1-16,0 3-7 15,8 7 0-15,30 5-2 16,17 9-2-16,-9 8-6 0,8 7 5 15,-12 0-17-15,13 0-40 16,8 0-99-16,-9 0-73 16,1 0-179-16</inkml:trace>
  <inkml:trace contextRef="#ctx0" brushRef="#br0" timeOffset="483">2281 563 392 0,'0'0'190'0,"0"0"-31"0,0 0-19 15,0 0-13-15,0 0-45 16,0 0-2-16,-80-133-25 16,63 126-22-16,-12 2-6 15,20 5-9-15,-7 0-16 16,7 0-1-16,9 0-1 15,-12 0 0-15,3 0-1 16,1 9-1-16,-9 15 2 16,9 5 0-16,-1 3 1 15,9 5-2-15,0 0 1 16,0 4 0-16,0 1 7 16,0-4-6-16,0 2 9 15,9-1 6-15,-1 0-10 16,1 1 16-16,-1-2-15 0,0 1 1 15,1 4 6-15,3 0-11 16,-3 0 9-16,-9 0-3 16,8-9-6-16,-8-2 11 15,8-8-12-15,1-8 0 16,-1 1 1-16,13-9 2 16,-12-1-5-16,-1 2 0 15,9-7-2-15,-9 1-1 16,22-3-34-16,-14 0-88 15,5 0-69-15,13 0-74 16,4-11-195-16</inkml:trace>
  <inkml:trace contextRef="#ctx0" brushRef="#br0" timeOffset="892">2625 1060 208 0,'0'0'365'0,"0"0"-150"15,0 0-74-15,0 0 9 16,0 0-57-16,0 0-30 16,12-51-8-16,-12 46-24 15,9-3-5-15,-1-5-3 16,1-6-14-16,7 0 7 0,14-2-3 16,-13-6-6-1,12 0 9-15,-4-5-12 0,-8 3 1 16,-17-1 11-16,0-2-7 15,0-2 5-15,0 1-12 16,0 6-1-16,-9 12 4 16,-7 7-3-16,7 5-2 15,1 3 0-15,-13 0-8 16,13 16 7-16,-9 18 0 16,8 12-2-16,9 5 0 15,0-3 3-15,0 0-2 16,0-5 1-16,26-3-16 15,3-8 12-15,4-8-11 16,5-9-17-16,8-11-13 0,5-4-52 16,-5 0-59-16,0 0-51 15,0-4-199-15</inkml:trace>
  <inkml:trace contextRef="#ctx0" brushRef="#br0" timeOffset="1358">3044 333 595 0,'0'0'192'0,"0"0"-42"15,0 0 0 1,0 0-75-16,0 0-52 0,0 0 1 15,51-35-24-15,-22 35 27 16,-4 0-19-16,5 0 6 16,-14 0 14-16,1 0-8 15,-4 0 22-15,-5 0-17 16,-8 0-12-16,0 0 5 16,9 5-16-16,-1 17 0 15,0 9 14-15,1 7-10 16,3 13 5-16,-3 0-2 15,-1 8-8-15,1 2 6 0,-1-2-7 16,0 3 0-16,13-3 0 16,-12-6 4-16,7 1-4 15,-7-4 0-15,-1-3 2 16,13-9-4-16,-21-8 2 16,9-8 0-16,-9-12-2 15,0 1 0-15,0-3-2 16,-38-3-8-16,-17 6-23 15,-8-3-75-15,0 3-120 16,9 4-247-16</inkml:trace>
  <inkml:trace contextRef="#ctx0" brushRef="#br0" timeOffset="1661">3758 793 635 0,'0'0'152'0,"0"0"-34"16,0 0 11-16,0 0-81 15,0 0-48-15,0 0 0 16,0 0 19-16,126-7 6 15,-63 7-13-15,29 0-2 16,-12 0 5-16,-9-1-15 0,-17-10 0 16,-7 6-12-16,-39-6-114 15,-8 3-146-15,0 0-151 16</inkml:trace>
  <inkml:trace contextRef="#ctx0" brushRef="#br0" timeOffset="1859">3984 608 439 0,'0'0'195'16,"0"0"-17"-16,0 0-37 15,0 0-33-15,0 0-48 0,0 0-43 16,-46-13-16 0,46 48 2-16,0 10 21 0,17 7 1 15,4 0-16-15,4 5 7 16,0-1-16-16,-4-3 0 15,-4 2-2-15,-9-6-67 16,-8 2-307-16</inkml:trace>
  <inkml:trace contextRef="#ctx0" brushRef="#br0" timeOffset="3074">4941 696 814 0,'0'0'184'15,"0"0"-7"-15,0 0-51 16,0 0-50-16,0 0-30 15,0 0-29-15,-126-101-5 16,101 101-12-16,-4 0-2 16,-9 0 1-16,4 21-4 15,5 11-7-15,12 3 12 16,17 2-14-16,0 1 7 0,0-10 2 16,8 3-19-16,30-10 18 15,-4-7-16-15,4-9 8 16,-1-5 7-16,-3 0 6 15,-5 0 1-15,-12-11 16 16,0-13-9-16,12-5 8 16,-20 2 7-16,-1-2 9 15,-8-1 5-15,0 3-18 16,0 3 11-16,0 6-10 16,0 4-7-16,-8 9 9 15,-1 5-15-15,9 0-5 16,0 0-2-16,0 0-15 15,0 19 9-15,0 10 6 16,9 0-4-16,7 6 0 0,14 0 4 16,3-3-4-16,5-5 2 15,0-8-11 1,-5-6 7 15,14-8 2-31,-10-5 2 0,-11 0-1 0,3-2 8 0,-12-22-2 16,-9-3 13-16,0-3-9 15,-8 1 6-15,0-1 0 0,0 3-8 32,0 3 9-32,-8 11-12 0,-9 5 1 0,17 5 0 15,0 3-2 1,0 0 0-16,0 0-9 0,0 11-8 16,0 19 12-16,34 4 1 15,12 7-6-15,0 1 5 16,0-1-1-1,9-2 3-15,-22-4 0 63,5-8-10-47,-21-8 12-16,4-6-6 0,-13-5 7 0,-8-3-5 15,0-2 8-15,0-3-3 0,0 0 0 0,-21 0 1 0,-12-21 4 0,3 6-5 16,5-5 0 15,8 1 0 0,17 4 3 1,0-11-3-32,0 1 0 0,0-5-8 0,17 1 6 0,17 2 2 0,-13 0 0 0,4 3-2 0,4 0 6 0,-3 2-2 0,3 4-2 0,-21 5 2 0,9 5-2 15,-17 8 0-15,0 0 0 0,8 0-4 0,1 2-2 0,12 26 6 16,-4 3 0-16,-1 9 4 15,14 3-5-15,-13 3 1 16,12-1 0-16,-4 0-2 16,4-7 4-16,-12-6-2 15,-8-11 0-15,-1-8 4 16,0-7-7-16,1-6 3 0,-9 0 0 16,0 0 14-1,0 0-13-15,-25-11 7 0,-1-10-8 16,-11 2 5-16,7-5-3 15,14 0-2-15,7-3 0 16,9-2 0-16,0-6-4 16,0 1-2-16,25 1 0 15,21-2-25-15,1 3 25 16,7 5-21-16,1 3-12 16,-17 6-22-16,-5 7-60 15,-16 9-37-15,-5 2-49 16,-3 0-146-16</inkml:trace>
  <inkml:trace contextRef="#ctx0" brushRef="#br0" timeOffset="3585">6426 207 524 0,'0'0'239'0,"0"0"-73"15,0 0 5-15,0 0-71 16,0 0-38-16,0 0-14 16,-100-110-24-16,74 108-2 0,26-1 4 15,-12 3-19 1,12 0 13-16,-9 0-20 0,9 0 3 15,0 0-3-15,0 0 2 16,-8 0-3-16,8 5 1 16,-8 22 0-16,8 11 7 15,0 10-5-15,0 5 5 16,0 6 17-16,0 8-19 16,8 3 11-16,0 2 1 15,13-6-14-15,-12-1 17 16,8-4-9-16,-9-5-8 15,-8 1 7-15,0-10-6 0,0-1-2 16,0-11 1 0,8-9 3-16,5-7-6 0,-5-4 0 15,1-8 0-15,-1-2 1 16,9-3 4-16,4-2-5 16,-4 0 0-16,29 0-7 15,8 0-34-15,1-7-114 16,-21-4-200-16,-5 3-507 15</inkml:trace>
  <inkml:trace contextRef="#ctx0" brushRef="#br0" timeOffset="4035">6880 683 506 0,'0'0'364'15,"0"0"-150"-15,0 0-33 16,0 0-62-16,0 0-44 16,0 0-35-16,0-91-12 15,0 91 1-15,0 0-27 16,0 0 3-16,0 0-5 16,0 0-15-16,0 16 14 15,0 12-1-15,25 5 2 16,0 5-2-16,13-1 4 15,-1 1-2-15,-3-10 0 16,-13-2 1-16,-4-9-3 0,-9-8 2 16,1-6 0-16,-9 0-4 15,0-3 8-15,0 0-4 16,0 0 0-16,0 0 3 16,-17-3 1-16,0-13-1 15,-4 3-3-15,13-1 4 16,8 1 0-16,-9-3-4 15,9-3 0-15,0-8-8 16,9 3-5-16,20-3-30 16,5 6-37-16,3 2-7 15,1 4-81-15,4-5-98 16,-4 2-153-16</inkml:trace>
  <inkml:trace contextRef="#ctx0" brushRef="#br0" timeOffset="4552">7194 130 479 0,'0'0'246'0,"0"0"-63"15,0 0-10-15,0 0-52 16,0 0-37-16,0 0-21 15,-25-43-16-15,25 43-2 0,0-5-23 16,0-4-8 0,8 2 5-16,9-4-16 0,0 0 16 15,4 3 3-15,4 0-14 16,13 3 10-16,-13-4-13 16,13 5-3-16,-13-2 4 15,4 3-1-15,-20 3-3 16,-1-1-1-16,1 1 5 15,-9 0-8-15,8 0 2 16,-8 4 0-16,0 23-4 16,13 4 10-16,-5 16-6 15,0 6 0-15,1 8 4 16,8 6-4-16,4-3 0 16,-5 5 0-16,-7-2 0 15,-1-2 4-15,-8 1-4 0,8-1 1 16,-8-7 2-16,0 1-3 15,0-9 0-15,0-3 0 16,0-10-2-16,0-10 5 16,0-8-3-16,0-6 0 15,-16-8-1-15,-30 1-1 16,-34-6 2-16,-29 5-58 16,-17 7-134-16,-21 0-466 15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56:50.58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62 257 793 0,'0'0'174'16,"0"0"-10"-16,0 0-5 16,0 0-41-16,0 0-49 15,0 0-10-15,0 0-11 16,-62-11-23-16,62 11 15 0,0 0-21 15,0 0-8-15,8 0-1 16,4 0-6-16,22 0-4 16,21-10 0-16,16-4 6 15,13-2-6-15,-4 2 0 16,-17 1 0-16,-17 2 0 16,-9 4 4-16,-28 4-4 15,-9 3 0-15,0 0 7 16,0 0-4-16,0 0-3 15,0-3 0-15,-9-5-6 16,-28-2 1-16,-1-2 5 16,4 2-1-16,-12 3-1 15,8-2-3-15,13 1 5 0,8 2 0 16,9-1-5-16,-5 7 10 16,13-3-5-16,0 3 0 15,0 0-1-15,0 0-4 16,0 0 0-16,0 0-4 15,21 0 3-15,-4 0-8 16,21 0 14-16,-13 0 0 16,13 0-2-16,-4 0-3 15,3 0 5-15,1 9 0 16,-4 3-5-16,3 1 5 16,-11 3 0-16,3 1 0 15,-12 4 1-15,-9-2-6 16,0 2 5-16,-8-2 0 0,0-3-8 15,0 0 1 1,-16-2 6-16,-22-1-8 0,4-2-40 16,-12 2-7-16,0-2-68 15,21-1-97-15,16-2-144 16</inkml:trace>
  <inkml:trace contextRef="#ctx0" brushRef="#br0" timeOffset="508">1149 147 725 0,'0'0'193'0,"0"0"0"16,0 0-62-16,0 0-17 15,0 0-56-15,0 0-15 16,-71-136 5-16,41 130-40 15,5 1 7-15,-4 5-15 16,-5 0 6-16,-12 0-13 16,0 11 7-16,13 12 0 15,-5 7-8-15,21 0 8 16,17-1-1-16,0 1 0 16,0-6-2-16,25-6-3 15,13-7 2-15,-5-5 4 16,-3-6 0-16,8 0 4 15,-13 0-4-15,0-9 4 0,4-6 3 16,-12-2-1-16,-9 4-6 16,5 5 0-16,-13 2 13 15,0 4-8-15,0 2 0 16,0 0-5-16,0 0-1 16,8 0-2-16,-8 19-11 15,9 10 14-15,-1 11-3 16,-8 3 8-16,0 0-5 15,9 2 0-15,-9-1 6 16,0-8-9-16,8-1 3 16,0-8-16-16,13-6-35 15,-12-2-80-15,8-8-37 0,4-4-81 16,-5-1-61 0,1-6-263-16</inkml:trace>
  <inkml:trace contextRef="#ctx0" brushRef="#br0" timeOffset="905">1485 343 461 0,'0'0'180'15,"0"0"-15"-15,0 0 10 16,0 0-43-16,0-145-2 16,-17 126-47-16,-4 8-15 15,13 6-4-15,-1 5-42 16,9 0 1-16,0 0-23 0,-8 0 7 15,0 27-13 1,-5 8 6-16,5 4 0 0,8 5 1 16,0 1 3-16,0-5-4 15,21 0 0-15,12-5 3 16,13-11-3 0,9-8 0-16,-1-10 0 0,9-6 5 15,-17 0 2-15,-12-3-4 16,4-20 9-16,-13-8-2 15,-4-6 45-15,-4-6-25 16,-17-5-14-16,0 3 15 16,0 4-27-16,-38 10 4 15,-4 4-8-15,-13 13-1 16,1 9-5-16,-1 5-19 0,9 0-71 16,-8 11-11-16,8 18-131 15,12 1-186-15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57:13.07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0 210 710 0,'0'0'34'0,"0"0"14"15,0 0 30-15,0 0-16 16,0 0-42-16,0 0-13 16,184-10 16-16,-133 10-3 15,16 0 15-15,-4 0 7 16,0 0-27-16,-17-4 9 15,-4 2-7-15,-13 2-5 16,-12-2 19-16,-17-4-5 16,0-2 17-16,0-5 28 0,0-3-59 15,0-6-3-15,-25 4-6 16,-13-1 2-16,0 0-4 16,5 3 0-16,-5 1 2 15,13 1 7-15,-4 4-8 16,20-2 1-16,-8 7-2 15,17 5 3-15,0 0-7 16,0 0 3-16,0 0-9 16,0 0 5-16,26 17-6 15,20 7 10-15,8-1 1 16,1 1 2-16,8-2 2 16,-17-1-5-16,0 3 0 15,-12-5-2-15,-18 0 5 0,-3-1-3 16,-13 1 0-16,0 3-4 15,-21 2 0-15,-13-3 4 16,-3 0-28-16,11 0-42 16,5-1-94-16,13-2-149 15,8-8-455-15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57:13.59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0 438 665 0,'0'0'147'16,"0"0"7"-16,0 0-26 15,0 0-32-15,118-137-38 16,-89 100-19-16,-4-6 14 15,-4 1-13-15,-12 1-12 16,-9 1 8-16,0 5-24 16,0 6 10-16,0 10-8 15,-9 8-10 1,1 6 6-16,-13 5-10 16,4 0-6-1,0 14 2-15,-12 23 1 0,12 14 3 0,9 6 0 16,8 1 2-1,0 1-6 110,0-6 4-125,17-5 0 16,20-7-3 0,5-10 7-16,5-4-4 0,-1-11 0 15,8-3-2-15,9-7 0 0,0-6-30 0,0 0-67 0,21 0-115 16,-21-3-304-16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57:13.77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0 195 496 0,'0'0'231'0,"0"0"-173"0,0 0 31 0,0 0-20 16,0 0-50-16,0 0-13 15,30-11 5-15,11 11-7 16,22 0 14-16,21 0-15 16,4 3 9-16,5 0-9 15,-22-3-3-15,-16 0-22 0,-26 0-189 16,-21 0-89-16</inkml:trace>
  <inkml:trace contextRef="#ctx0" brushRef="#br0" timeOffset="204">235 42 292 0,'0'0'283'0,"0"0"-159"16,0 0-28-16,0 0-58 15,0 0-36-15,0 0 44 16,0 59 25-16,17-27-9 16,-5 6 3-16,-3 2-32 15,-1-2-13-15,1-1-8 0,-9-2-7 16,8-3-5-16,-8-3 0 16,0-2-208-16,0-6-362 15</inkml:trace>
  <inkml:trace contextRef="#ctx0" brushRef="#br0" timeOffset="519">768 192 616 0,'0'0'129'0,"0"0"-35"16,0 0 7-16,0 0-38 15,0 0-46-15,0 0 3 16,180-16-2-16,-125 16-10 16,-9 0 2-16,9 0-10 15,-18 0 0-15,-3 0 0 16,-13 0-10-16,-4 0-69 15,-17-5-60-15,0-4-114 0,0 2-299 16</inkml:trace>
  <inkml:trace contextRef="#ctx0" brushRef="#br0" timeOffset="736">923 0 489 0,'0'0'168'0,"0"0"-25"16,0 0 8-16,0 0-42 16,0 0-41-16,0 0-45 15,38 13-17-15,-30 19 25 16,1 11-4-16,-1 5-1 16,-8 3-14-16,9 0-9 15,-9-1 1-15,0-4 2 0,8 0-12 16,5-8-72-16,-13-4-254 15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57:10.65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311 284 678 0,'0'0'170'0,"0"0"-33"16,0 0-2-16,0 0-22 15,0 0-48-15,0 0-12 16,0 0-11-16,0 0-19 16,9-99 11-16,-18 94-24 15,-20 2-7-15,4 3-1 16,-13 0-2-16,0 0 0 16,-16 5-2-16,20 17 2 15,-12 5-6-15,29 4 6 16,-4 10-6-16,21 4 3 0,0-5-19 15,0-3-7 1,46-13 0-16,-8-10-20 0,-13-8 16 16,13-6 22-16,-13 0 11 15,5-9 5-15,-14-12-2 16,1-3 0-16,-4-3 15 16,-5 5 0-16,1-2 16 15,-9 3-19-15,8 7-5 16,-8 7 11-16,0 4-19 15,0 3-1-15,0 0-1 16,0 0-14-16,0 14-2 16,0 17 9-16,0 15 7 0,0 2 2 15,0 0 0-15,0-5-2 16,8-5 0-16,1-6 4 16,3-5-4-16,5-6 0 15,-8-3-42-15,-1-3-72 16,9-8-100-16,-5-2-71 15,-3 0-181-15</inkml:trace>
  <inkml:trace contextRef="#ctx0" brushRef="#br0" timeOffset="418">760 364 538 0,'0'0'179'0,"0"0"-52"0,0 0-1 16,0 0-16-16,0 0-35 16,0 0 0-16,-16-115-24 15,16 112-2-15,0 3-16 16,0 0-28-16,0 0-4 16,0 0-1-16,0 0-13 15,0 0 11-15,0 16 1 16,0 6 1-16,0 5 0 15,0 0 4-15,16 1-4 16,5 4 0-16,-4-2 0 0,8 0-1 16,5-4 2-16,-14 1-1 15,5-3 0-15,-4-2 4 16,-8-3-7-16,-1-4 3 16,-8-4 0-16,0 0-3 15,0-3 3-15,0-1-4 16,-8 2-3-16,-18-4 7 15,-20-2-3-15,8-3-25 16,-8 0-70-16,13 0-19 16,3 0-54-16,5-3-46 15,17-13-50-15,-5-6-176 16</inkml:trace>
  <inkml:trace contextRef="#ctx0" brushRef="#br0" timeOffset="496">760 364 279 0</inkml:trace>
  <inkml:trace contextRef="#ctx0" brushRef="#br0" timeOffset="590">760 364 279 0,'-33'-67'177'0,"41"46"-54"0,9 2-24 0,0 8 4 16,-5 3-23-16,-3 5-11 15,7-1-36-15,1 4-16 16,21-3-14-16,17 3-1 16,-1 0 3-16,9 0-5 15,-8 0-61-15,-9 7-225 16</inkml:trace>
  <inkml:trace contextRef="#ctx0" brushRef="#br0" timeOffset="1002">1314 43 595 0,'0'0'180'0,"0"0"-33"16,0 0-10-16,0 0-36 16,0 0-19-16,0 0-52 15,-38-43-3-15,38 43-27 16,0 0 4-16,0 0-8 16,38 19 5-16,17 10-1 15,8 7 4-15,16 1-1 0,14 0 2 16,-5-2-5-16,-4-8 3 15,-13-3-4-15,-8-6 1 16,-17-1 0-16,-12-7 0 16,-5-2 6-16,-20-2-8 15,-9-4 2-15,0 6-3 16,0 0-2-16,-17 2 5 16,-29 10 0-16,-9-5 5 15,-16 10-5-15,8 1-4 16,0 1-63-16,17 2-83 15,16-2-34-15,22 0-87 16,8-6-343-16</inkml:trace>
  <inkml:trace contextRef="#ctx0" brushRef="#br0" timeOffset="1472">2388 211 558 0,'0'0'214'0,"0"0"-85"15,0 0 3-15,0 0-11 16,0 0-44-16,0 0-22 16,-42-110-9-16,21 109-38 15,13 1 3-15,-17 0-11 16,4 0-2-16,-4 10-4 0,-13 17 6 15,21 4 0-15,-12 2-2 16,20 1-3-16,9-7 3 16,0-5-16-16,9-6-4 15,29-9 11-15,-1-3-13 16,-3-4 22-16,12 0-2 16,-8 0 8-16,-21-17-1 15,-1 4-1-15,5 2 1 16,-12 3 12-16,-9 3 0 15,8 3 8-15,-8 2-7 16,0 0-16-16,0 0-3 16,0 5-13-16,0 21 16 0,0 12-2 15,0 2 2-15,9 6 0 16,-1-1 2 0,0 0-2-16,13-4-5 0,-12-12-127 15,16-8-171-15,4-10-330 16</inkml:trace>
  <inkml:trace contextRef="#ctx0" brushRef="#br0" timeOffset="1842">2976 281 469 0,'0'0'177'0,"0"0"-26"0,0 0-32 16,0 0-14-1,0 0-26-15,0 0-45 0,-105-83-18 16,84 83-16-16,4 27-1 16,-8 10-4-16,25 6 5 15,0 0 0-15,0-3 0 16,0-3 7-16,34-7-7 16,12-6 1-16,0-10 1 15,-4-14 8-15,12 0-6 16,-8 0 1-16,1-14 11 15,-22-13 19-15,4-5 42 16,-20-2-11-16,-9-4-23 0,0-3 2 16,-9 2-29-1,-37 2-10-15,0 4-6 0,4 9-1 16,-4 11 0-16,0 5-5 16,20 8-24-16,5 0-56 15,21 5-135-15,0 16-181 16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57:37.66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0 356 289 0,'0'0'288'16,"0"0"-196"-16,0 0 50 16,0 0-34-16,0 0-30 15,0 0-50 1,378-54 28-16,-131 30 12 16,30 3-34-16,13-6-18 15,12 8 6-15,-34 3-18 0,5 0 2 16,-29-3 3-16,-35-2-7 15,-28-3 17-15,-18 0 7 16,-37 5 5 0,-17 3-1-16,-12 3-20 0,-13 2 3 93,-4 3 2-93,-26 0-14 0,-8 3 14 0,-21-1-15 0,-4 4 1 0,-12 2 1 0,-9-3 1 0,0 3-3 0,0 0 1 16,0 0 1-16,0 0-4 0,-9 0-68 0,-20 0-143 0,-17 0-124 47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57:36.29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31 123 0,'0'0'606'15,"0"0"-470"-15,0 0 6 16,0 0-42-16,0 0-24 16,0 0-53-16,0-31-23 15,0 32 0-15,8 29-14 16,0 8 14-16,13 4 1 16,-12 1 3-16,-9 3-4 0,8-4 0 15,1-5 5 1,7-2-3-16,-3-8-2 0,-5-5-10 15,1-5-134-15,-1-5-162 16,-8-4-306-16</inkml:trace>
  <inkml:trace contextRef="#ctx0" brushRef="#br0" timeOffset="364">314 141 450 0,'0'0'182'0,"0"0"-33"0,0 0-39 16,0 0-35-1,0 0-57-15,0 0-18 0,0 0-2 16,0 5-9-16,0 25 11 16,21 4 0-16,-12-2 4 15,7 0-2-15,5-5-2 16,5-8 0-16,3-8 3 15,5-7 1-15,-5-4-1 16,-4 0 6-16,4 0-7 16,-12-10 22-16,0-12 28 15,-9-2 22-15,-8-3-9 16,0-4-28-16,0-4 4 0,0 3-14 16,-25 2-20-16,-13 3 3 15,5 12-10-15,-13 4-14 16,0 11 5-16,-1 0-13 15,22 0-92-15,4 22-101 16,13 4-89-16</inkml:trace>
  <inkml:trace contextRef="#ctx0" brushRef="#br0" timeOffset="767">814 176 245 0,'0'0'392'16,"0"0"-212"-16,0 0-29 16,0 0-29-16,0 0-39 0,0 0-25 15,29-30-49-15,-29 30-9 16,0 0-4-16,0 24-7 16,0 10 11-16,0 1 0 15,0 0 0-15,0-3-1 16,0-5 6-16,0-11-5 15,8-6 1-15,18-4 1 16,3-6 9-16,-4 0-6 16,13 0 2-16,-13-13 15 15,4-8 23-15,-12-4 11 0,-8-4 2 16,-9-1-23 0,0-4 2-16,0-1-17 0,-38 0-11 15,-4 9-3-15,-4 6-6 16,0 10 0-16,-1 10-5 15,5 0-28-15,-12 0-60 16,-9 30-100-16,-4 1-166 16,4 12-489-16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1:59:38.84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54 721 0,'0'0'130'16,"0"0"-10"-16,0 0 4 16,0 0-62-16,0 0-39 15,0 0-9-15,165-16-12 16,-108 16 1-16,19 0-2 15,-1-8 6-15,14 1-12 0,-13-2 5 16,-10 1-51-16,-17 2-61 16,-31 6-56-16,-9 0 0 15,-9 0-120-15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57:35.01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298 183 396 0,'0'0'186'16,"0"0"-43"-16,0 0-5 16,0 0-27-16,0 0-33 15,17-142 4-15,-34 126-38 16,-12 2-7-16,-5 7-13 16,-4 7-24-16,13 0-1 0,-21 0-3 15,0 15 3-15,8 20-4 16,13 8 5-16,8 4 0 15,17-1-1-15,0-5-4 16,9-7 3-16,24-9-4 16,34-10-5-16,-4-9 10 15,-8-6-12-15,-5 0 13 16,-4 0 4-16,-16-14 0 16,-14-2-3-16,1 0 8 15,-17 0-9-15,0 6 21 16,0 4-7-16,0 4 1 15,0 2-6-15,0 0-9 16,0 0-6-16,0 29-15 16,0 14 21-16,0 5 3 0,-8-1-3 15,8 3 0-15,0-5-2 16,0-3 4-16,0-4-2 16,0-3 0-16,8-6-6 15,5-7-59-15,-5-3-182 16,-8-9-83-16,9-5-252 15</inkml:trace>
  <inkml:trace contextRef="#ctx0" brushRef="#br0" timeOffset="386">940 233 398 0,'0'0'216'0,"0"0"-93"15,0 0 3-15,0 0-30 16,0 0-15-16,0 0-21 16,-63-89-24-16,63 89-23 15,0 0-13-15,0 0-5 16,0 0-7-16,0 15 7 16,0 11 5-16,0 3 2 15,0 3-2-15,17 1 0 16,0 2 2-16,12-6 1 0,-4 2-3 15,-4-1 0-15,4 0 5 16,-8-4-5 0,4-2 0-16,-12-4 0 0,-1-2-3 15,-8-2 2-15,0-2 1 16,0-1-1-16,0-2 4 16,0 2-8-16,-38-2 5 15,-16-3 0-15,-9-1 0 16,-9-1-31-16,10-6-145 15,15 0-80-15,22 0-142 16</inkml:trace>
  <inkml:trace contextRef="#ctx0" brushRef="#br0" timeOffset="572">902 292 261 0,'0'0'166'0,"0"0"-31"16,0 0 4-16,0 0-27 15,0 0-66-15,0 0 4 16,164-128-30-16,-109 115-19 16,-1 4 0-16,1 4-1 15,-1 5-9-15,1 0-92 16,-13 0-205-16</inkml:trace>
  <inkml:trace contextRef="#ctx0" brushRef="#br0" timeOffset="960">2123 35 442 0,'0'0'215'0,"0"0"-75"15,0 0-18-15,0 0-14 16,0 0-40-16,0 0-51 15,9-21-2-15,-9 21-15 16,0 5 0-16,-25 14 12 16,-30 8 2-16,-8 5 10 15,-17 0-9-15,-4 3-14 16,-4 5 14-16,13-5-14 0,12-4-1 16,17-9 0-1,29-9 0-15,17-7 0 0,0-1 0 16,0 3 2-16,0 0-2 15,38 3 5-15,8-1-2 16,4 1 8-16,5-1-6 16,20-1-5-16,-12 2 0 15,0-3 5-15,0 2-6 16,0 4 1-16,-8 1-53 16,-18 2-99-16,-11-4-211 15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57:39.56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110 295 553 0,'0'0'191'0,"0"0"-93"16,0 0-9-16,0 0 2 15,0 0 5-15,0 0-42 16,0 0 1-16,-110-41-28 15,110 41-1-15,0 0 5 16,0 0-26-16,0 0 5 16,38 0 0-16,25-2-4 15,17-3 9-15,4-3-12 0,-4-1-3 16,3 2 7 0,-20-4-4-16,0 2-1 0,-17 2 3 15,9 0-1-15,-21 0-2 16,-5 2-1-16,-12 0 1 15,-9-2 8-15,1 3-9 16,-9-7 13-16,0-2 16 16,0-6-30-16,0-3 7 15,-17 1-7-15,-21 2 0 16,13 3-7-16,-5 6 8 16,5 2-1-16,8 1 0 15,5 3 3-15,3-1-2 16,1-1-1-16,8 6 0 15,0-2 3-15,0 2-3 16,0 0 0-16,0 0-2 16,0 0-5-16,0 0 3 0,0 0-1 15,0 0-5-15,38 5 9 16,16 16 2-16,1 3 1 16,0 3-2-16,-5 0 3 15,-4 0-6-15,-17-6 3 16,-3 1 0-16,-18 2-4 15,-8 3 4-15,-8 2-12 16,-55 3-84-16,-17 0-98 16,-4-3-112-16,21-5-248 15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57:42.27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42 151 443 0,'0'0'143'0,"0"0"16"16,0 0-35-16,0 0-19 16,0 0-10-16,0 0-16 15,0 0 1-15,-42-83-13 16,42 77-29-16,0 6 14 0,0 0-17 15,0 0-29 1,0 0-5-16,0 0-1 16,25 0-2-16,21 19-8 0,9 10 11 15,-9 6-1-15,-4 5 0 16,-4 0 0-16,-1-3-4 16,-11 1 4-16,-10-8 0 15,-3-9-1-15,-13-5-13 16,0-11-4-16,0-3-1 15,0-2-4-15,0 0 20 16,-29 0 3-16,12 0 9 16,0-2 2-16,-4-13-7 15,13-5 0-15,8-7-3 16,0-1 4-16,29-5-10 16,34-2 4-16,0 6 1 0,17 2-4 15,-9 6-2 1,5 7-20-16,3 7-57 0,-7 7-67 15,-1 0-82-15,-17 0-114 16</inkml:trace>
  <inkml:trace contextRef="#ctx0" brushRef="#br0" timeOffset="269">1166 142 347 0,'0'0'227'0,"0"0"-114"16,0 0 5-16,0 0-34 15,0 0-52-15,0 0-11 16,80-2-21-16,-34 2 5 16,9 0-1-16,8 0 1 15,16-3-5-15,-3-5 0 16,4 2-132-16,-17 1-222 15</inkml:trace>
  <inkml:trace contextRef="#ctx0" brushRef="#br0" timeOffset="451">1842 27 422 0,'0'0'194'0,"0"0"-58"0,0 0-15 16,0 0-76-16,0 0-24 16,0 0-7-16,155-27-6 15,-83 27 14-15,-10 0-20 16,6 0 0-16,-26 0-4 16,-5 0-2-16,-28 0-192 15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57:59.64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97 445 88 0,'0'0'456'15,"0"0"-312"-15,0 0-4 16,0 0-31-16,0 0-27 16,0 0-22-16,0-11-27 15,0 11-9-15,0 0-20 16,0 0-2-16,0 0-4 16,0 0-9-16,0 5 11 15,12 12-3-15,-3-2 7 16,-1-4-4-16,9-2 0 15,-9-5 2-15,22-1 3 16,-5 0-3-16,4-3 3 0,-4 0 2 16,5 0-4-16,-14-6 6 15,14-14-4-15,-5-10-4 16,-8-7 10-16,4-9-11 16,-4-5 0-16,-1-5 3 15,-16 2 2-15,9 3-5 16,-9 12 7-16,0 12 4 15,0 13 50-15,0 9-33 16,0 5-14-16,0 0-14 16,0 0-6-16,0 27-6 15,0 23 11-15,-9 17 2 16,1 8 1-16,8 14-2 16,0 6 0-16,0 13 0 0,0 1 4 15,0-2-4-15,0-2 0 16,29-11 0-16,-12-9 1 15,8-8-1-15,-4-15 0 16,4-11-3-16,-8-14-3 16,4-13 0-16,-4-11-16 15,0-4-24-15,4-7 9 16,-13-2 3-16,1 0-12 16,7-35 9-16,-7-10 16 15,-9-17 13-15,0-7-77 16,0-6-58-16,-25 1-120 15,-38 5-191-15</inkml:trace>
  <inkml:trace contextRef="#ctx0" brushRef="#br0" timeOffset="436">17 54 450 0,'0'0'145'15,"0"0"-40"-15,0 0-24 16,0 0-69-16,0 0-12 15,0 0-9-15,0 3 4 16,0 16 5-16,0-3 1 16,8-3 3-16,13-5 0 15,-4-3-4-15,8-1 1 16,-4-4 7-16,4 0-4 16,5 0 6-16,-22-11 6 15,9-8 7-15,-9 0 23 16,-8 3-13-16,0-3-3 15,0 6 3-15,-25-1-33 16,-13 9-8-16,1 5-4 0,3 0 4 16,-4 0-90-16,22 16-120 15,7 14-118-15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00:00.42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8 482 400 0,'0'0'79'16,"0"0"-14"-16,0 0-14 15,0 0 10-15,0 0-13 0,0 0-7 16,-8 11 28-16,8-11-3 16,17 0-5-16,12-13-18 15,17-14-32-15,0-5 20 16,-4-8-17-16,13-8-14 16,0-3 11-16,-18-1-6 15,-3 5-5-15,-5 4 1 16,-12 7 9-16,-17 6-4 15,0 6-5-15,0 4 3 16,-17 7-2-16,-21 3-2 16,-8 10-1-16,4 0-6 15,-12 0 5-15,8 23 1 16,0 10 1-16,-1 13 0 0,22 9-7 16,-13 7 11-16,38 0-4 15,0-3 0-15,21-7 2 16,59-6-3-1,38-6 1-15,16-8-13 0,4-8 11 16,-12-5-94-16,-8-11-121 16,-9-5-198-16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00:01.15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0 241 424 0,'0'0'138'16,"0"0"-19"-16,0 0 1 15,0 0-43-15,0 0-9 0,0 0-9 16,0 0-49-16,17-11 15 16,0 11-25-16,12 16 2 15,4 8 18-15,14 8-20 16,7 6 7-16,-8 2-2 16,0 3 4-16,9-1-6 15,-21 1-3-15,-5-5 0 16,-12-9-3-16,-17-5 4 15,0-14-1-15,0-1 0 16,0-9 11-16,0 0-11 0,-17 0 0 16,-4-19 1-1,-4-16 14-15,16-13-11 0,9-14-4 16,9-4 0-16,54-6 10 16,8 2-15-16,21 3 5 15,9 8-3-15,-21 14-5 16,-9 10-54-16,-25 11-83 15,-29 8-157-15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56:40.10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14527 591 445 0,'0'0'244'0,"0"0"-109"16,0 0-1-16,0 0-10 15,0 0 1-15,0 0-43 16,0 0-17-16,0 0 3 16,0-3-31-16,0-2 10 15,0-9-17-15,0 1-27 16,-21-6 6-16,12 1-9 0,-16-1 0 15,4 8-1 1,13 3 6-16,-9 3-7 0,0 5 2 16,-4 0-10-16,4 0 2 15,-8 24 3-15,-4 5 5 16,4 3-7-16,16 3-8 16,-12-3 3-16,21 0-11 15,0 0-18-15,0-8 20 16,0-5-16-16,21-5 20 15,4-12 12-15,1-2-5 16,20 0 10-16,-8 0 3 16,8-13-2-16,-21-9 12 15,4 1-11-15,-4-6 9 16,-16 3 21-16,-1 0-22 0,-8 8 20 16,0 8-14-16,0 6-13 15,0 2-6-15,0 0-2 16,-8 24-2-16,-17 18-1 15,-5 6 16-15,22 6-9 16,-1 2 1 0,9-3 0-16,0 1-5 0,0-2 5 15,9-11-6-15,8-6-31 16,12-5-57-16,-12-15-97 16,4-1-91-16,4-11-215 15</inkml:trace>
  <inkml:trace contextRef="#ctx0" brushRef="#br0" timeOffset="439">14913 687 436 0,'0'0'178'0,"0"0"-43"15,0 0 13-15,0 0 5 16,0 0-43-16,21-139-46 15,-21 136 2-15,0 3-29 16,0 0-31-16,0 0 3 16,0 0-9-16,0 0-10 15,0 0 7-15,0 19-6 0,-9 5 9 16,-12 3 0 0,13 0 6-16,-1-3-9 0,9 0 3 15,0-3 0-15,0 1-2 16,0-4 9-16,17-2-7 15,13 3 0-15,-5 0 5 16,13-1-9 0,-13 4 4-16,4-1 0 0,-12-3-3 15,-9 2 5-15,1-5-2 16,-9-4 0-16,0 0-1 16,0-1-11-16,0 1 12 15,0 4-4-15,-25 2 2 16,-13 0-33-16,-17-2-52 15,13-1-35-15,4-6-31 16,1-6-2-16,20-2-88 16</inkml:trace>
  <inkml:trace contextRef="#ctx0" brushRef="#br0" timeOffset="665">14942 626 384 0,'0'0'135'16,"0"0"-3"-16,0 0-30 0,0 0-25 15,0 0-35 1,0 0-42-16,235-83 5 0,-180 77-5 16,-30 6-11-16,-4 0-92 15,-13 0-252-15</inkml:trace>
  <inkml:trace contextRef="#ctx0" brushRef="#br0" timeOffset="1162">15257 184 382 0,'0'0'269'15,"0"0"-90"-15,0 0 45 0,-197-148-136 16,125 125-20-16,-20 12-43 16,-9 9-4-16,5 2-14 15,-5 2-3 1,0 32-3-16,5 13-1 0,12 12 0 16,13 7-5-16,8 12 7 15,8 10-2 1,17 8 0-16,5 8 4 0,3 9-8 15,5 13 4-15,25 7 0 16,0 5-2-16,9-6-13 16,53-22 1-16,18-22-21 15,21-26 13-15,16-19 16 0,-8-22 5 16,-8-16 1 0,-4-5 13-16,3-8-8 0,9-35 60 15,1-15 10-15,7-21-18 16,9-19 2-16,-9-25-18 15,-7-12-13-15,-31-16 6 16,-24 1-34-16,-26 14 9 16,-29 13-9-16,-8 18 7 15,-68 15-8-15,-12 15 1 16,-13 16-1-16,1 16-7 16,12 14-3-16,16 21 1 15,-3 8-41-15,3 13-124 16,-7 30-90-16,-14 11-400 15</inkml:trace>
  <inkml:trace contextRef="#ctx0" brushRef="#br0" timeOffset="114109">12978 2179 478 0,'0'0'225'0,"0"0"-81"15,0 0 3-15,0 0-27 0,0 0-10 16,0 0-23-16,0 0-42 16,0-96 15-16,0 93-29 15,0 3-10-15,0 0-4 16,-16 0-17-16,-14 11 0 16,-12 20 4-16,-12 15 1 15,-1 13 1-15,1 8-6 16,24 10 0-16,13 7-4 15,17-2 13-15,0-4-15 16,26-12 6-16,41-12-17 16,-4-20 15-16,8-12-2 15,0-11 4-15,-16-11 6 16,-1 0 2-16,-16 0-4 0,-13-8-2 16,5-17 6-1,-13-4 0-15,-17-9-8 16,0 4 0-16,0-3-3 0,-30 7-1 15,-3 6 4-15,-14 6-2 16,22 7-19 0,-4 8 16-16,20 3-67 0,9 0-28 15,0 3-45-15,0 13-102 16,17-6-106-16</inkml:trace>
  <inkml:trace contextRef="#ctx0" brushRef="#br0" timeOffset="114460">13713 2419 551 0,'0'0'159'0,"0"0"-5"15,0 0-36-15,0 0-15 16,0 0-2-16,0 0-43 16,0-93-4-16,0 93-29 15,0 0-11-15,0 0-14 16,16 0 0-16,14 21 0 15,3 12 0-15,13 1 4 16,-8 7-5-16,4-5 1 16,4 5 0-16,-8-4 2 15,-13 1 7-15,5-3-9 16,-14-1 0-16,-7-5 7 16,-9 1-9-16,0-3 2 0,0-6 0 15,0-7-1-15,-25-1-10 16,-13-5 11-16,-25-3-1 15,-8-5-11-15,-5 0-45 16,5 0-110-16,8-13-50 16,25-11-78-16,21-9-237 15</inkml:trace>
  <inkml:trace contextRef="#ctx0" brushRef="#br0" timeOffset="114637">13948 2318 182 0,'0'0'218'0,"0"0"-90"0,0 0-25 16,0 0-22-16,0 0-1 16,205-54-59-16,-142 54-5 15,-8 0-16-15,-9 3-2 16,0 11-41-16,-21 3-158 16,-4-3-250-16</inkml:trace>
  <inkml:trace contextRef="#ctx0" brushRef="#br0" timeOffset="115204">14166 1842 479 0,'0'0'146'0,"0"0"-40"0,-302-192-13 15,176 140-27-15,-8 10 22 16,-13 18-47-16,-4 11-8 16,-13 13 2-16,0 0-26 15,-8 40 23-15,-8 21-12 16,25 19-19-16,4 19 16 15,25 16-17-15,33 13 0 16,39 17 5-16,37 7 1 0,17 7-3 16,25-11-3-16,47-11 1 15,20-16-10-15,25-20 2 16,1-13 7-16,8-18-8 16,12-19 12-16,-4-22-4 15,30-19 7-15,17-10-3 16,7-18 75-1,14-27-7-15,-13-17-17 0,-1-10-2 16,1-9-26-16,-25-7 15 16,-9-8-8-16,-12-3-27 15,-34-2 22-15,-25-3-26 16,-51 1 0-16,-24-4 4 16,-9 1 3-16,-72 2-18 0,-45 7 8 15,-26 15-18-15,-20 17 15 16,-18 23-13-16,9 23-4 15,8 19-1-15,18 8-74 16,28 43-48-16,13 16-102 16,13 7-255-16</inkml:trace>
  <inkml:trace contextRef="#ctx0" brushRef="#br0" timeOffset="115832">13050 2545 239 0,'0'0'188'16,"0"0"-100"-16,0 0 6 15,0 0-16-15,0 0 6 16,0 0-29-16,-63-32-17 16,54 30 10-16,9-4-28 15,-8 3 0-15,0-1-10 16,-13-3-1-16,12 3-16 15,-16-2 7-15,-4 3-17 16,-5 3-9-16,5 0-95 16,4 0-118-16,-13 0-244 15</inkml:trace>
  <inkml:trace contextRef="#ctx0" brushRef="#br1" timeOffset="223285">1121 5874 241 0,'0'0'315'0,"0"0"-130"16,0 0-35-16,0 0-16 15,0 0-44-15,0 0-15 16,-93-86-6-16,76 81-30 16,-8-1-20-16,4 6 3 15,4 0-13-15,-8 0 0 16,-4 0-9-16,-9 9 0 15,13 6-2-15,0 8 5 16,4-2-4-16,-4 3 1 16,16-6 0-16,-3 3-6 0,12-1 5 15,0-7-10-15,0 0 9 16,29 0-8-16,17-2 10 16,-4-3 0-16,-4-3 1 15,0 4 3-15,-5-5-4 16,-3 5 0-16,-14-1 0 15,-7 1 2-15,-1 0-4 16,5-1 2-16,-13 1 0 16,0 1-4-16,0 4 4 15,-13 3 0-15,-12 3 0 16,-13 1 3-16,-4 1-2 16,13-2-1-16,4-6 4 15,4-5-6-15,12-4 2 0,9-2 0 16,0-3-1-16,0 0-4 15,0 0 5-15,0 0-10 16,0 0-16-16,9 0 26 16,20 0-5-16,-12 0 5 15,0 5 0-15,-5 14-9 16,-12 8-6-16,0 10 13 16,0 6 1-16,0 2-3 15,0 6 4-15,0 2 0 16,0 0-1-16,-12 7 3 0,3-1 1 15,1-3-1 1,8-8-1-16,0-5 10 16,0-8-6-16,17-9 3 0,12-10 7 15,5-8-12-15,3-5 10 16,1-3-5-16,4 0-6 16,13-11 9-16,-18-16-10 15,1-2-2-15,-13-1-47 16,-16 3-184-16,-9 1-170 15</inkml:trace>
  <inkml:trace contextRef="#ctx0" brushRef="#br1" timeOffset="213563">416 3601 624 0,'0'0'213'15,"0"0"-40"-15,0 0-31 16,0 0-16-16,0 0-55 15,0 0-19-15,16-53-5 16,-7 53-29-16,-9 0 5 16,0 2-23-16,0 31 5 15,0 9-3-15,0 12 0 16,0-4-2 0,-9-2 3-16,1-7 0 0,0-9-3 15,8-8 0-15,-9-5 5 16,-3-8-3-16,3-6-2 15,9-5 1-15,0 0 12 16,0 0-10-16,0-3 10 16,0-26-4-16,0-17-8 15,0-16 8 1,21-17-8-16,13-15 1 0,4-18 3 16,-13-12-1 187,21 4-3-203,0 12-1 0,-8 29 1 0,-21 28 0 0,-1 31-1 0,-16 13-1 0,0 7-2 0,9 19-14 0,-1 37 8 0,13 26 6 0,-4 26 4 0,-9 12-3 0,13 1 2 0,-4-4-3 0,0-15 2 0,4-14-36 0,-4-13-18 0,-1-16-54 0,1-14-44 0,13-18-51 0,-14-13-93 0,-7-14-191 0</inkml:trace>
  <inkml:trace contextRef="#ctx0" brushRef="#br1" timeOffset="214781">848 3895 68 0,'0'0'126'0,"0"0"-66"15,-227-122-50-15,147 89 92 16,1 12-9-16,12 7-7 16,25 7-15-16,12 1-20 0,22 4 0 15,8 2-7-15,0-3-18 16,54 1-1-16,18-2 10 15,28-1 18-15,10-3 17 16,7-5-28-16,9-6-5 16,-9-5-4-16,1-8 4 15,-9-9 13-15,-29-4-1 16,-5-6 12-16,-20-2-12 16,-22-3-7-16,-3-3 0 15,-22 9-15-15,-8 0-8 16,0 14 6-16,0 9-12 15,-29 11 6-15,4 13-17 16,-13 3-2-16,-8 0 0 0,12 22-5 16,-12 21 5-1,21 15-2-15,-5 14 1 16,22 14 1-16,8 2 0 0,0-4-1 16,25-10-4-16,21-13 1 15,9-13-14-15,16-15-4 16,-8-12-25-16,4-13 19 15,5-8-2-15,-9 0 24 16,-9 0 5-16,-20-15 2 16,12-8-1-16,-25-4 6 15,4-1 1-15,-25-7 13 16,0 3 0-16,0-1-11 16,0 4 9-16,-17 8-14 15,-21 5-3-15,13 10-2 0,-13 6-8 16,13 0 8-16,4 9-3 15,5 17 0 1,7 6-1-16,9 0 0 0,0 0-30 16,9-4 14-16,28-8-9 15,5-6-8-15,4-9 5 16,9-5 17-16,0 0 16 16,-18-5 0-16,-3-16 2 15,-5-7 6-15,-20 2 14 16,-9 2 21-16,0 2-3 15,0 9-11-15,0 5 1 16,0 8-12-16,0 0-17 16,-30 27-1-16,5 29 0 0,-4 19 0 15,4 13 4-15,-1 11-3 16,5 8 6-16,13 3-7 16,0 0 0-16,-1 1 2 15,9-6 0-15,0-9-2 16,0-11 0-16,0-20 0 15,0-20 1-15,0-15-1 16,0-16 0-16,0-13 5 16,-8-1-2-16,-22 0 12 15,5-31-7-15,-21-15-6 16,0-10 2-16,0-5-3 16,4-9-1-16,12-5 0 0,5-5-9 15,25-8 3-15,0 5-8 16,0 8-11-16,34 16 13 15,20 14-5-15,1 15 3 16,16 10 10-16,5 3-3 16,4 4 6-16,-9-1 1 15,-8 4 0-15,0-1-1 16,-17 0 1-16,-8 0 0 16,-13 6 8-16,-4 0-3 15,-21 2 16-15,0 3-3 16,0 0-9-16,0 0 1 15,0 0-10-15,0 0-6 16,-30 13 3-16,14 9 3 0,-5 7-1 16,12 3 1-16,9 3 0 15,0-3-4-15,9-4 4 16,20-11 0-16,9-6-1 16,16-8 6-16,-3-3-4 15,16-3 4-15,-4-32-3 16,-9-2 16-16,-12-3 2 15,-4-3 8-15,-21 1 5 16,-17-4-14-16,0 3-4 16,-25 8-10-16,-30 7-1 15,1 8-8-15,-1 12 3 16,9 8 0-16,12 0-5 0,-3 5-35 16,11 25-31-1,-11 8-51-15,-1 4-89 0,4 6-103 16,-20 3-409-16</inkml:trace>
  <inkml:trace contextRef="#ctx0" brushRef="#br1" timeOffset="215120">298 4412 470 0,'0'0'225'15,"0"0"-137"-15,0 0 28 0,0 0 3 16,0 0-31 0,0 0-23-16,46 10-1 0,151-18 20 15,85-22 12-15,53-8-35 16,26-7-33-16,-25 3 5 16,-47 2-13-16,-66 5-11 15,-39 3 17-15,-58 5-15 16,-8 6 7-16,-39 0 3 15,-16 4-11-15,-8 4-1 16,-17-1-7-16,-22 4-2 16,-7 4-8-16,-9 4-67 15,0 2-69-15,-34 2-146 16,-20 20-393-16</inkml:trace>
  <inkml:trace contextRef="#ctx0" brushRef="#br1" timeOffset="220023">25 5053 415 0,'0'0'291'0,"0"0"-141"15,0 0 35-15,0 0-29 16,0 0-64-16,0 0-33 16,0 0-16-16,-25-42-28 15,25 42-4-15,0 0-11 0,0 0-10 16,0 24 6 0,9 7 6-16,7 10-2 0,1 1 0 15,-4 1 4-15,4 0-6 16,-1-5 2-16,-7-10 0 15,12-2-4-15,-13-14 4 16,9-4 0-16,-17-8 0 16,8 0 1-16,-8 0 3 15,9 0-3-15,3-20 7 16,5-8 4-16,-9-4-8 16,9-3 8-16,-4 3 10 15,-5 2-16-15,1 9 6 16,-9 8-10-16,0 8 0 15,0 5-2-15,0 0 0 16,8 0-9-16,0 8-5 0,9 23 1 16,4 7 1-16,4 5-24 15,5-3-20-15,-5-8 53 16,-8-8-17-16,4-8 8 16,-5-9 10-16,-7-7 1 15,-1 0 1-15,5-4 8 16,-5-23 1-16,1-11 26 15,-9 1-3-15,8-5 15 16,0-4-20-16,1 1-14 16,3 2 4-16,-12 5-17 15,0 11 1-15,0 12-3 16,0 9 2-16,0 6-3 0,0 0-13 16,0 0-81-16,9 21-77 15,-1 12-135-15,0 4-393 16</inkml:trace>
  <inkml:trace contextRef="#ctx0" brushRef="#br1" timeOffset="221044">739 4989 519 0,'0'0'187'0,"0"0"-34"16,0 0-7-16,0 0-31 15,0 0-41-15,0 0-10 0,-80-54-41 16,80 54-11 0,0 8-12-16,0 27 0 0,0 13-1 15,0 3 4-15,0 3-3 16,0 2 0-16,0-5 5 16,0-3-7-16,8-14 2 15,-8-10-3-15,9-10 0 16,-1-12-4-16,5-2 7 15,-13 0 4-15,0 0-1 16,17-10 11-16,-1-17-7 16,-7-8-6-16,12 0 10 15,4 5-8-15,-17 10 2 16,13 4-5-16,-12 8 5 16,-9 8-9-16,8 0 4 0,9 0-13 15,12 1 11-15,-4 16-6 16,5 2 6-16,-5 0-2 15,4-1-5-15,-12-1 6 16,0-10-1-16,-17-4 0 16,8-3-2-16,5 0 10 15,-13 0-4-15,8 0 6 16,1-10-4-16,-1-14 12 16,0 0 3-16,1-1-3 15,-1 1 3-15,5 6-11 16,-13 5 16-16,0 7 4 15,0 6-24-15,0 0-2 16,8 0-3-16,-8 3-12 0,17 21 9 16,12 5 1-16,-4 1-7 15,13-6 0-15,-4-3-22 16,-5-5 13-16,5-11-13 16,-5-5 2-16,-4 0 27 15,5-8 5-15,-5-25 0 16,4-11 9-16,-4-10-5 15,5-2 28-15,-13-2 0 16,-9 1 4-16,-8 7 8 16,0 6-27-16,-8 15 21 15,-22 8-10-15,-3 13-23 16,16 8 1-16,-13 0-6 0,5 5 0 16,4 27-8-16,4 16 4 15,17 11 4-15,0 3-2 16,0 4 4-16,47-4-8 15,7-6-4-15,9-8-17 16,8-15-13-16,-8-12-23 16,21-12 26-16,-12-9 13 15,-1 0 15-15,-8-12 7 16,-17-12 2-16,-8-3 0 16,-21-2 11-16,-9-6-7 15,-8 1 18-15,0 1 12 16,0 4-15-16,-17 8 9 15,-12 7-21-15,12 8-2 16,0 6-5-16,5 0-6 16,3 6 3-16,1 26 0 0,8 13-1 15,0 4 0-15,17-6 3 16,29-6-12-16,0-5-14 16,9-11-24-16,-9-7 1 15,17-14-11-15,0 0-27 16,0-3-10-16,-17-18-54 15,-21-3-92-15</inkml:trace>
  <inkml:trace contextRef="#ctx0" brushRef="#br1" timeOffset="221565">1146 4869 437 0,'0'0'143'0,"0"0"-29"15,0 0-30-15,0 0-67 16,0 0-17-16,0 0-6 16,0 24 6-1,-9-3 13-15,1-5-13 0,8-5 1 16,0-3 8 0,0-5-5-16,0-3 20 15,8 0 18-15,1 0 19 0,12 0 17 16,-13-17-13-16,0-1 19 15,1-4 0-15,-9 1-21 0,0-3-19 16,0 0-6 0,-25 2-24-16,4 9 5 15,-4 2-19-15,8 7 1 0,4 4-5 16,5 0-13 0,8 15 2-16,0 23-46 0,0 4-97 15,21 4-96 1,21-3-195-16</inkml:trace>
  <inkml:trace contextRef="#ctx0" brushRef="#br1" timeOffset="222055">2946 4494 518 0,'0'0'232'16,"0"0"-46"-16,0 0-27 0,0 0-20 16,0 0-59-16,0 0-22 15,-118-90 3-15,110 87-40 16,-1 3 2-16,1 0-23 15,-21 24-1-15,-5 32 1 16,-12 24 0-16,0 11 0 16,12 10 10-16,22 4-4 15,12-9-4-15,0-3-2 16,29-9 2-16,26-12-5 16,-1-8 3-16,17-16 0 15,-8-10-6-15,0-14 3 0,-8-17-10 16,-1-7-51-16,-7 0-123 15,-10-7-136-15,-11-15-294 16</inkml:trace>
  <inkml:trace contextRef="#ctx0" brushRef="#br1" timeOffset="226623">3319 5139 629 0,'0'0'138'16,"0"0"13"-16,0 0-36 16,0 0-3-16,0 0-15 15,0 0-45-15,63-124 7 16,-38 98-20-16,-4-7-10 16,13-6 2-16,4-9-30 0,8-4 7 15,8-3-8-15,-12-2 8 16,-4 7-3-16,-13 2-5 15,-4 7 0-15,-21 14-3 16,0 8 8-16,0 10-5 16,0 6 0-16,0 3-15 15,-29 0 12-15,-13 7-8 16,-13 34 11-16,-8 12-7 16,9 14 9-16,16 3-2 15,38 1 0-15,0-4 5 0,8-2-12 16,47-12 7-1,0-8 0-15,16-7-5 0,0-9-1 16,5-7 2-16,-5-9 3 16,-8-10-10-16,0-3 8 15,-8 0-20-15,-1-3-48 16,-8-15-63-16,-12-4-143 16,-13-4-234-16</inkml:trace>
  <inkml:trace contextRef="#ctx0" brushRef="#br1" timeOffset="227009">4729 4591 427 0,'0'0'203'0,"0"0"-109"16,0 0-5-16,0 0 8 15,0 0-53-15,0 0 9 16,8 0-4-16,-8 18-25 16,-16 9 16-16,-31 5-9 15,-24 5-7-15,0 1 0 16,-21-4-16-16,20-1-6 16,1-7-2-16,16-4 7 15,18-6-4-15,11-6-3 16,14-1 0-16,12-7-8 0,0 4 9 15,0-3-1 1,12 4 0-16,30-1 0 16,13-1 15-16,8 1-15 0,12-1 1 15,-3 0 3-15,-1 0-4 16,21 4 0-16,-12-1-59 16,0-1-150-16,-5 4-106 15</inkml:trace>
  <inkml:trace contextRef="#ctx0" brushRef="#br1" timeOffset="227463">5354 4735 629 0,'0'0'188'0,"0"0"-59"0,0 0-20 16,0 0-11-16,0 0-39 16,0 0-29-16,-29-69-7 15,29 69-18-15,0 0-10 16,0 7 2-16,38 29-1 16,16 3-2-16,-8 6 6 15,9 7 0-15,-1 1-5 16,1-5 9-16,-13 0-4 15,-4-10 0-15,-22-9 2 0,-7-10-12 16,3-11 10-16,-12-6 0 16,0-2-8-16,0 0 9 15,-21 0-1-15,-12-2 27 16,4-17-27-16,12-5 18 16,8-3-16-16,9-5 1 15,0-8 20-15,9-8-19 16,54-11-3-16,16-3-1 15,22 4-3-15,0 5-4 16,-21 12-2-16,-9 9-38 16,-25 19-38-16,-29 13-86 15,-17 0-143-15</inkml:trace>
  <inkml:trace contextRef="#ctx0" brushRef="#br1" timeOffset="227785">6202 4152 637 0,'0'0'237'0,"0"0"-68"15,0 0-38-15,0 0-8 16,0 0-54-16,0 0-50 0,-9-43-10 15,47 73-9 1,34 26 0-16,-1 16 18 0,4 14-16 16,5 7 11-16,-17 3-9 15,-8-2 2-15,-9-6-1 16,-8-8-5-16,-22-13 0 16,-16-10-4-16,0-9 3 15,-16-1-6-15,-68-1-52 16,-5-1-148-16,-28 4-320 15</inkml:trace>
  <inkml:trace contextRef="#ctx0" brushRef="#br1" timeOffset="230855">4314 3472 371 0,'0'0'103'16,"0"0"36"-16,0 0-36 0,0 0-22 15,0 0-6-15,0 0-9 16,0 0 15-16,-9 28-7 16,9-28-9-16,0-4 11 15,25-11-14-15,5-9-25 16,-5-8 15-16,13-5-30 16,-13-9-4-16,4-8 10 15,-4-7-25-15,5 0 14 16,-5 2-17-16,-17 16 3 15,1 14 1-15,-9 19 4 0,0 3-7 16,0 7-1 0,0 0-4-16,0 0 4 0,-9 0-12 15,-7 7 7 1,-1 18-9-16,-13 16 19 16,14 10-5-16,7 6 0 0,9 6-2 15,0-3-7-15,25-11 9 16,22-8-3-16,7-12-7 15,1-8 2-15,8-7-1 16,8-9-8-16,13-5-23 16,-13 0-12-16,9 0-71 15,-9-16-99-15,-4-8-89 16,-16-3-254-16</inkml:trace>
  <inkml:trace contextRef="#ctx0" brushRef="#br1" timeOffset="231065">5316 3088 426 0,'0'0'198'0,"0"0"-113"16,0 0-29-16,0 0-16 16,0 0-25-16,0 0 10 15,219-32-20-15,-140 26-4 16,-3 1 0-16,-34 5-1 0,-13 0-48 15,-29 0-143 1,0 11-151-16</inkml:trace>
  <inkml:trace contextRef="#ctx0" brushRef="#br1" timeOffset="231204">5337 3347 150 0,'0'0'145'0,"0"0"-13"0,0 0-13 15,0 0-36-15,206-1-46 16,-105-22-11-16,16 2-26 16,-8-1-6-16,-12 1-158 15</inkml:trace>
  <inkml:trace contextRef="#ctx0" brushRef="#br1" timeOffset="231598">6357 3026 476 0,'0'0'158'15,"0"0"-17"-15,0 0-39 16,0 0-48-16,0 0-14 16,0 0-32-16,-80 9-7 15,59 25 12-15,13 5-10 16,8 2 8-16,0-3 1 15,0-6-9-15,38-8 8 16,-13-8-9-16,21-8 3 16,-8-5 20-16,8-3 12 0,-12 0 37 15,-5-11 2-15,-4-16-12 16,-8-2 5-16,4-8-25 16,-13-7-6-16,-8 5 1 15,0-2-35-15,-17 10 11 16,-29 4-15-16,0 13-12 15,-8 9 11-15,7 5-11 16,14 0-55-16,4 37-67 16,29 17-92-16,0 2-66 15,8 2-390-15</inkml:trace>
  <inkml:trace contextRef="#ctx0" brushRef="#br1" timeOffset="231818">7054 3323 767 0,'0'0'126'0,"0"0"-26"16,0 0-7-16,0 0-50 15,0 0-19-15,0 0-12 16,-126 99-9-16,54-54-3 15,-28 10 0-15,-1-5-235 16,4-2-514-16</inkml:trace>
  <inkml:trace contextRef="#ctx0" brushRef="#br1" timeOffset="232380">4221 3917 589 0,'0'0'188'0,"0"0"-87"16,0 0 22-16,0 0-34 15,0 0-49-15,0 0-39 16,0-16-1-16,38 37 0 15,17 9 0-15,-1 2 4 16,1-1 0-16,-9-1-4 16,-13-1 3-16,-3-5-5 0,-13-5 2 15,-17-5 0-15,0-3-2 16,0-1 1-16,0-6 1 16,-17 0 5-16,-21-4-3 15,13 0 14-15,-4 0-13 16,20-8 2-16,9-13 10 15,0-3-13-15,0-9 0 16,0-4-2-16,63-6-2 16,0 1-3-16,38-1-8 15,-13 8-33-15,-4 11-41 16,-13 8-81-16,-8 8-90 16,-17 8-249-16</inkml:trace>
  <inkml:trace contextRef="#ctx0" brushRef="#br1" timeOffset="232586">5035 3906 519 0,'0'0'153'0,"0"0"1"16,0 0-26-16,0 0-58 15,0 0-70-15,0 0 5 16,156-26 1-16,-56 12-4 15,9 1 4-15,-29 2-6 16,-17 8-9-16,-25 3-67 0,-21 0-68 16,-17 0-48-16,0 11-112 15</inkml:trace>
  <inkml:trace contextRef="#ctx0" brushRef="#br1" timeOffset="232752">5136 4069 220 0,'0'0'169'15,"0"0"-63"-15,0 0-12 16,0 0-37-16,0 0-2 16,0 0-20-16,180 21-6 15,-87-21-26-15,-5-7 6 16,-4-7-9-16,-13 6-204 16,-16-3-324-16</inkml:trace>
  <inkml:trace contextRef="#ctx0" brushRef="#br1" timeOffset="233141">5933 3810 184 0,'0'0'446'0,"0"0"-274"16,0 0-21-16,0 0-25 15,0 0-47-15,0 0-61 16,-8-48-5-16,8 48-13 15,0 0-12-15,0 15 9 16,0 15 5-16,0 2-2 16,0 0 5-16,0-5 0 0,0-6-4 15,0-2-1-15,8-8 2 16,1-4 2-16,-1-3-1 16,0-4-2-16,22 0 12 15,-13 0-9-15,12-11 13 16,-4-13-8-16,13 0-4 15,-13 3 11-15,4 1-12 16,-12 10-3-16,0 5-2 16,0 5-3-16,4 0 4 15,4 0-4-15,4 0 1 16,-12 15-7-16,8 5 8 16,5-2-53-16,-5 1-104 15,-4-6-124-15,12-7-286 0</inkml:trace>
  <inkml:trace contextRef="#ctx0" brushRef="#br1" timeOffset="233442">6655 3729 548 0,'0'0'175'0,"0"0"-43"0,0 0-18 0,0 0-52 0,0 0-48 15,0 0-13-15,55-18 6 16,-9 16-7-16,8-2 0 16,9-1-10-16,-8 0-141 15,-1 0-180-15</inkml:trace>
  <inkml:trace contextRef="#ctx0" brushRef="#br1" timeOffset="233554">7234 3577 624 0,'0'0'218'0,"0"0"-19"0,0 0-27 0,0 0-73 0,0 0-22 0,0 0-46 0,8-21-15 0,5 34-16 0,-5 22 10 0,-8 10 0 0,0 8-7 0,0 4 0 16,0 2-6-16,0 5-67 0,-8-3-200 15,-21-2-557-15</inkml:trace>
  <inkml:trace contextRef="#ctx0" brushRef="#br1" timeOffset="234245">7679 3685 126 0,'0'0'389'0,"0"0"-253"16,0 0-18-1,0 0-18-15,0 0-59 0,0 0-40 16,-30 2-1-16,14 25 0 16,16 2 1-16,0-8 0 15,0-5-1-15,0-8 6 16,0-5-6-16,0-3 21 15,0 0 16-15,0 0 28 16,8 0 15-16,0-11-46 16,5-2-9-16,-13-1-25 15,0 7-3-15,0 4-81 16,-13 3-144-16,-3 0-291 16</inkml:trace>
  <inkml:trace contextRef="#ctx0" brushRef="#br1" timeOffset="234438">7813 4219 274 0,'0'0'139'0,"0"0"45"0,0 0-33 15,0 0-11-15,0 0-51 16,-80 163-28-16,26-123-42 15,-9 3-17-15,-21-3-2 16,13-3-70-16,-1-5-375 16</inkml:trace>
  <inkml:trace contextRef="#ctx0" brushRef="#br1" timeOffset="235133">6999 2965 156 0,'0'0'172'0,"0"0"-32"16,0 0-18-16,0 0-19 15,0 0-13-15,0 0-39 16,0-11-35-16,0 11 11 16,0 0-11-16,0 0-12 15,0 0 2-15,0 0-6 16,0 0 0-16,0 6 3 16,0 4 2-16,0 2-5 0,0-7 4 15,0-3-4 1,8-2 13-16,1 0-10 0,12 0 8 15,-4 0 11-15,-1-2 10 16,-3-12 53-16,-13 3-33 16,0-2-24-16,0 0-16 15,0 5-12-15,-21 5-17 16,4 3-53-16,-12 0-127 16,4 13-192-16</inkml:trace>
  <inkml:trace contextRef="#ctx0" brushRef="#br1" timeOffset="237162">1951 6679 670 0,'0'0'220'0,"0"0"-60"16,0 0-24-16,0 0-26 16,0 0-53-16,0 0-13 15,0 0-36-15,-16 0-6 16,7 26 6-16,9 7-6 0,0 3 3 16,0 2-5-1,17 0 5-15,12-6 0 0,-4-6-5 16,13-9 0-16,-4-10-2 15,4-7 1-15,8 0 1 16,-4-10 0-16,12-22 6 16,-8-10 7-16,1-9-11 15,-1-8 3-15,-21-9 19 16,4-1-17-16,-12 5 21 16,-9 11-2-16,-8 10-19 15,0 16 22-15,0 14-12 16,-8 7-2-16,0 6 13 0,8 0-22 15,-9 0 6-15,1 24-12 16,-5 33-20-16,5 26 20 16,-9 23 3-16,17 20-3 15,-8 18 5-15,8 14 2 16,0 16-7-16,-9 13 0 16,-3 11 4-16,12-11-8 15,0-19 4-15,0-44-1 16,0-47-3-16,21-37-23 15,12-36 9-15,13-4 8 16,1-31 10-16,16-28 7 16,-9-16-7-16,1-10 1 15,-1-6 5-15,-37-8 1 0,-9-5-7 16,-8 5 0-16,-16 5-7 16,-47 21-18-16,-21 13-54 15,-4 17-42-15,-5 11-29 16,-3 8-114-16,12 0-142 15</inkml:trace>
  <inkml:trace contextRef="#ctx0" brushRef="#br1" timeOffset="237564">1708 6355 586 0,'0'0'153'0,"0"0"-41"0,0 0-27 16,0 0-30-16,0 0-50 0,0 0 7 0,-8 16 1 15,24-8-12 1,14-5 17-16,-5-3-13 16,4 0 11-1,-4 0 23-15,-8-8 1 0,-4-8 42 0,-13 0-17 16,0-1-23-16,0 2 4 16,0 2-28-16,0 2-9 15,-21 5-9-15,-13 3-4 16,5 3-7-16,-5 0-8 15,13 27-67-15,5 5-67 16,16 3-93-16,0 2-253 0</inkml:trace>
  <inkml:trace contextRef="#ctx0" brushRef="#br1" timeOffset="238026">3374 6069 697 0,'0'0'164'16,"0"0"7"-16,0 0-47 0,0 0-18 15,0 0-48-15,0 0-43 16,0 0-15-16,-84 125 4 15,67-22-4-15,0 6 27 16,-4 6-18-16,13-3 18 16,8-5-6-16,0-11-15 15,8-13 4-15,38-16-9 16,1-16-1-16,7-17 0 16,-8-15-22-16,-4-11-71 15,25-8-128-15,-4 0-125 16,9-18-208-16</inkml:trace>
  <inkml:trace contextRef="#ctx0" brushRef="#br1" timeOffset="238423">3877 6649 462 0,'0'0'140'0,"0"0"37"15,0 0-41-15,0 0-5 16,0 0-34-16,0 0-19 15,-105-122-3-15,93 122-39 16,12 0-4-16,0 0-31 16,0 0-1-16,-9 10-2 15,9 14-4-15,0 3 6 16,0 3 0-16,0-2 7 0,9 5-11 16,20 2 4-1,17-1-6-15,9 1-1 0,-22-3 2 16,14 1 3-1,-10-4-1-15,-20 0 1 0,0-5-1 16,-9-2 3-16,-8-7-11 16,0-6 11-16,0-2-10 15,-8-7-4-15,-26 0 2 16,-12 0 0-16,-8 0 6 16,7 0 6-16,1 0-33 15,13-5-41-15,24-3-38 16,9-5-12-16,0-14-36 0,42-2-92 15,13-9-156-15</inkml:trace>
  <inkml:trace contextRef="#ctx0" brushRef="#br1" timeOffset="238504">3877 6649 482 0</inkml:trace>
  <inkml:trace contextRef="#ctx0" brushRef="#br1" timeOffset="239361">3877 6649 482 0,'265'38'183'0,"-265"-49"-8"0,0 3-30 15,-9 3-43-15,-8 2-3 0,17 3-34 16,0 0-34-16,-12 0-1 16,12 0-29-16,0 19-1 15,0 13-1-15,0 8 1 16,0-5 4-16,0 0-4 16,29-6 4-16,-4-5-6 0,5-8 2 15,-5-8 0-15,4-8-1 16,-4 0 3-16,-16 0-2 15,12 0 4-15,-4-16-1 16,-9-6 10-16,0-4-10 16,-8-1 3-16,0-3 8 15,0 4-7-15,0 2 22 16,0 8-14-16,0 8-8 16,0 5 13-16,0 3-18 15,0 0-2-15,0 0 0 16,9 5-17-16,3 22 11 15,5 3 5-15,0-1 1 0,0 1-5 16,12-6 5-16,-12-6 0 16,4-4 0-16,4-7-3 15,-17-4 3-15,13-3-5 16,-4 0 5-16,0 0 0 16,-9-13 3-16,13-9-2 15,-12 1 2-15,-9-3 3 16,8 0-5-16,-8 3-1 15,0 7 3-15,0 9 0 16,0 2 1-16,0 3-2 16,0 0-2-16,0 0-8 15,17 0 7-15,-9 17-15 16,13-1 16-16,-4 2-4 0,0 1 5 16,4-5-1-1,-4-2 0-15,-1 0 4 0,-7-8-8 16,3-1 4-16,-12-3 0 15,9 0-4-15,-9 0 7 16,0 0-3-16,17 0 5 16,-9-14-2-16,9-2 2 15,12-2-5-15,-20 5 0 16,-1 2 2-16,0 5-2 16,5 3 0-16,-5 3 0 15,9 0-7-15,0 0 7 16,12 20-11-16,-12 4 7 0,12-1-4 15,-20 1 4-15,8-2-2 16,-1-5-1-16,-3-10-14 16,4-4 9-16,-9-3-2 15,-8 0 14-15,9-10 9 16,7-17 0-16,14-5 3 16,-5-1 11-16,4 7-23 15,-12 4 15-15,12 9-15 16,-12 5 1-16,0 8-8 15,4 0 4-15,4 0-3 16,4 10 5-16,-3 11-14 16,-1 3 15-16,4 2-13 15,-12 0-42-15,4 1-101 0,-4-6-130 16,8-2-473 0</inkml:trace>
  <inkml:trace contextRef="#ctx0" brushRef="#br1" timeOffset="239607">5677 6607 780 0,'0'0'130'16,"0"0"4"-16,0 0-80 15,0 0-40-15,256-22-14 0,-155 22 6 16,-13 0-7-16,4 0 1 16,-20 0-19-16,-18 0-115 15,-29 0-80-15,-16 9-81 16</inkml:trace>
  <inkml:trace contextRef="#ctx0" brushRef="#br1" timeOffset="239766">5870 6721 93 0,'0'0'428'0,"0"0"-237"16,0 0-42-16,0 0-47 15,0 0-74-15,0 0-24 16,227-7 17-16,-131-2-19 0,5 4-4 16,-9-3-8-1,-12 6-228-15,-8-4-318 0</inkml:trace>
  <inkml:trace contextRef="#ctx0" brushRef="#br1" timeOffset="240491">6919 6539 320 0,'0'0'238'0,"0"0"-151"0,0 0 13 16,0 0-15-16,0 0-31 16,0 0-41-16,-29-7-2 15,29 7-2-15,0 0-5 16,0 0 14-16,8 0-18 15,30 0 2-15,8 0 6 16,17 0 3-16,9 0-4 16,-1 0-7-16,-4 0-24 15,-25 0-103-15,-13 0-41 16,-29 0-64-16,0 0-184 0</inkml:trace>
  <inkml:trace contextRef="#ctx0" brushRef="#br1" timeOffset="240665">6936 6679 456 0,'0'0'139'0,"0"0"-53"16,0 0 13-16,0 0-50 16,0 0-21-16,0 0-11 15,252 0-14-15,-168 0 3 16,-21 0-6-16,-25 0-80 0,-22 0-506 15</inkml:trace>
  <inkml:trace contextRef="#ctx0" brushRef="#br1" timeOffset="243799">10981 5877 515 0,'0'0'117'0,"0"0"-26"16,0 0 22-16,0 0-36 15,0 0-51-15,0 0-18 16,118-14 9-16,-64 9-4 16,-12 2-4-16,-13 1 27 15,-12 2-10-15,4 0 9 16,-21 0 0-16,9 24-33 16,-9 13 3-16,0 8 19 15,0 9 2-15,0 7 15 16,0 7-24-16,0 4-4 0,8 0 4 15,0 2-15-15,-8-4 14 16,0-9-7-16,0-4-4 16,0-11 12-16,0-12-17 15,0-5 4-15,0-10 2 16,0-5-1-16,0-4-1 16,0-7-4-16,-8-1 1 15,-9 1-6-15,-21 0-3 16,-8 2 7-16,21-5-65 15,12 0-193-15,13 0-222 16</inkml:trace>
  <inkml:trace contextRef="#ctx0" brushRef="#br1" timeOffset="242300">8409 6527 327 0,'0'0'245'0,"0"0"-91"0,0 0-7 15,0 0-17 1,0 0-8-16,0 0-38 0,38-89-32 16,-38 81 9-16,0 6-35 15,0 2-6-15,-26 0-20 16,-3 0 0 0,4 0-3-16,-13 18-11 15,0 12 14-15,13 2 3 0,8-1-2 0,17 2-2 16,0-4-1-16,9-10-18 15,24-3 16-15,5-13-32 16,-8-3 7-16,3 0 28 16,-4 0-6-16,-12-11 7 15,0-13 7-15,-9-6-4 16,-8 0 9-16,0 1-4 16,0 0 8-16,0 8 11 0,0 8-18 15,0 7 9-15,0 6-15 16,0 0 4-16,0 0-14 15,0 3 4-15,13 25-14 16,-5 5 15-16,18 5-1 16,-10-6 3-16,14-8 0 15,-5-8 3-15,4-8-10 16,-12-8 4-16,4 0 3 16,-4 0-1-16,0-21 5 15,-1-9 5-15,14-3 0 16,-13-1-8-16,12 1 18 15,-21 5-16-15,1 4 3 0,-9 7 14 16,0 10-19-16,0 4 10 16,0 3-9-16,0 0 5 15,8 0-14-15,22 10 0 16,-5 23-5-16,12 2 3 16,10 4 9-16,3-3-2 15,5-4 2-15,-9-3-19 16,0-8 14-16,-29-2-14 15,4-8 4-15,-13-6 14 16,-8-5-18-16,0 0 6 16,0 0-9-16,-38 0-1 15,0-3 23-15,5-13 4 16,-5-5 0-16,21-3 5 16,1-3-6-16,16 1 2 15,0-1-4-15,0 4 3 0,0 8 0 16,25 2-4-16,4 5 0 15,-12 5-3-15,8 3-2 16,4 0 5-16,-3 0 0 16,11 0-3-16,-3 22-3 15,4-1 6-15,8 9 0 16,-21-4-3-16,4 1 4 16,-12-3-1-16,0-5 0 15,-4-6 1-15,-13-2-7 16,0-6 4-16,0-2 0 15,0-3-2-15,-30 0-1 0,13 0 5 16,-12-8 16-16,4-14-14 16,16-4 19-16,9-7-11 15,0-4-1-15,0-3 5 16,47-5-11-16,3-1-3 16,17 8 0-16,-4 6 4 15,0 14-11-15,-8 10-1 16,-1 8-46-16,1 0-63 15,-13 0-144-15,12 13-240 16</inkml:trace>
  <inkml:trace contextRef="#ctx0" brushRef="#br1" timeOffset="242734">10247 5984 391 0,'0'0'279'16,"0"0"-127"-16,0 0-17 15,0 0-18-15,0 0-44 16,-172-143-15-16,147 133-21 16,-5 5-18-16,13 5-5 15,1 0-14-15,3 0 0 16,5 8-6-16,-1 18 5 15,9 4 1-15,0 10 0 0,0 6 0 16,0 8 0 0,0 4 0-16,0 6 0 15,0 5-3-15,0-2 9 0,9-3-6 16,-1-5 0-16,5-3 1 16,-13-5-3-16,0-6 2 15,0-1 0-15,8-5 1 16,-8-4 5-16,17-2-6 15,-9-7 0-15,22-2-3 16,-5-5 1-16,12-4 3 16,-3-6-1-16,4-4 0 15,8-5-45-15,-12 0-99 16,3-2-112-16,-12-22-195 0</inkml:trace>
  <inkml:trace contextRef="#ctx0" brushRef="#br1" timeOffset="243025">10465 6465 493 0,'0'0'174'16,"0"0"-47"-16,0 0-33 16,0 0-57-16,0 0-27 15,0 0 1-15,-8 32-11 16,8-5 16-16,0 0-11 0,0-6-3 15,8 1 6-15,17-9-8 16,-4-6 0-16,4-3-6 16,13-4 13-16,-13 0-3 15,5-4 12-15,-14-12-5 16,-7 1 5-16,-9-5-16 16,0 5-3-16,-38 2-27 15,4-1-135-15,-3 1-123 16</inkml:trace>
  <inkml:trace contextRef="#ctx0" brushRef="#br1" timeOffset="243335">10519 6021 365 0,'0'0'243'0,"0"0"-109"0,0 0-48 16,0 0-45-16,0 0-22 15,0 0-13-15,-62 112 7 16,62-85-13-16,8-7 1 16,17-8 6-16,13-4-6 15,0-8 12-15,-13 0-3 16,-8 0-2-16,4 0 29 15,-13-13-1-15,-8-4 3 0,0 2 3 16,0-4-38-16,0 4-4 16,-21-2-62-16,21 1-214 15</inkml:trace>
  <inkml:trace contextRef="#ctx0" brushRef="#br1" timeOffset="244021">11766 6425 6 0,'0'0'770'0,"0"0"-649"0,0 0 36 16,0 0-55-16,0 0-64 15,0 0-37-15,126-21 4 16,-59 21 0-16,-17-6-5 16,5 3-5-16,-9 3-34 15,-17-1-191-15,-20-3-84 0</inkml:trace>
  <inkml:trace contextRef="#ctx0" brushRef="#br1" timeOffset="244219">11892 6286 338 0,'0'0'266'0,"0"0"-85"16,0 0-7-16,0 0-47 15,0 0-39-15,0 0-27 16,-17-3-53-16,17 32-8 15,0 11-7-15,0 6 7 16,8 2 8-16,1 3-7 16,3 0-2-16,-3-9-18 15,7-1-233-15,14-12-337 16</inkml:trace>
  <inkml:trace contextRef="#ctx0" brushRef="#br1" timeOffset="245557">12546 6259 522 0,'0'0'241'0,"0"0"-79"16,0 0-23-16,0 0-33 15,0 0-42-15,-210-80-47 16,185 85-6-16,4 30-11 0,13 8-2 15,8 2-5-15,0-5 6 16,17-3 1-16,20-10-1 16,1-6-4-16,-4-10 4 15,3-8-9-15,-11-3 10 16,3 0-2-16,-12 0 4 16,0-14 4-16,-17-10 7 15,12 0-12-15,-12-2 14 16,0-1 2-16,0 0-2 15,0 3 21-15,0 6-18 16,0 7 1-16,-12 6 2 16,12 5-16-16,0 0 3 15,0 0-8-15,0 10-17 16,12 14 15-16,5 0-4 16,21 0 5-16,4-1 1 0,4-11 0 15,-8-1-8-15,8-8 8 16,-4-3 0-16,-13 0-2 15,-4 0 5-15,-4-9-3 16,-4-8 8-16,-17-6-6 16,8-4 13-16,-8 1-9 15,0 2 0-15,0 0 17 16,0 8-18-16,-8 8 13 16,0 2-15-16,-1 6 5 15,9 0-16-15,0 0 1 16,0 27 0-16,0 5-2 15,34 3 5-15,20-1 4 0,9 1 0 16,-8-5 1-16,-9-2 2 16,0-5-3-16,-21-4 0 15,5-3-4-15,-22-8 9 16,9-1-5 0,-17-4 0-16,0-3 4 0,0 0-10 15,-17 0 6-15,-21 0-15 16,-8 0 0-16,21 0 12 15,-13-3-5-15,30-12 6 16,8-4-1-16,0-3 3 16,0-7 0-16,0-6 1 15,29-2-9-15,-4 0 10 16,13 7-2-16,-13 3 0 16,-8 11 3-16,4 3-3 0,-4 5 0 15,-9 5 1-15,1 0-7 16,3 3 8-16,13 0-2 15,-8 0 0-15,4 0-7 16,4 11 7-16,-8 5 0 16,4 6 0-16,4-1-6 15,-4 9 4-15,-4-2 2 16,0 5 0-16,12-4 4 16,-12-2-6-16,-9-3 2 15,9-10 0-15,-4-4 0 16,-13-7 0-16,0-3 0 0,0 0 0 15,0 0 5 1,0 0 5-16,0 0-7 0,0-11 4 16,-13-5 6-16,13-4-12 15,0-8 5 32,0-4-6-47,0-5 5 31,38-1-11-15,8 2 6 0,0 5-7 15,-12 7 4-31,4 5-24 31,-13 6-24-15,12 2-45 15,-11 6-105-15,3-1-75-16,-12 4-277 31</inkml:trace>
  <inkml:trace contextRef="#ctx0" brushRef="#br1" timeOffset="245825">14036 5724 482 0,'0'0'242'0,"0"0"-97"0,0 0 12 0,0 0-51 0,0 0-40 0,0 0-1 0,-25-104-41 0,16 101 3 0,1 1 3 0,-13 2-24 0,12 0 8 16,-7 0-14-16,-5 13 0 16,4 14-6-16,0 5 6 15,9 8 0-15,8 0 0 16,0 3 3-16,0-1-5 15,8 1 2-15,17 3 0 16,5-1 0-16,-14 1 4 16,1-1-4-16,4 3 0 15,-12-3 4-15,-9 1-5 16,8-3 1-16,-8-5 0 0,8-7 3 16,1-1 1-16,12-9-4 15,-13-2 0-15,9-3 5 16,0-2-4-16,12-4-1 15,-4 1 0-15,5 0-4 16,3-6-56-16,5-5-130 16,8 0-188-16</inkml:trace>
  <inkml:trace contextRef="#ctx0" brushRef="#br1" timeOffset="246259">14644 6192 315 0,'0'0'402'16,"0"0"-239"-16,0 0 22 0,0 0-57 16,0 0-53-16,0 0-21 15,0-67-17-15,0 64-17 16,0 3 9-16,0 0-24 16,0 0 8-16,0 0-13 15,0 0 4-15,0 20-9 16,-8 11-4-16,8 12 9 15,0 3-5-15,0 2 9 16,0-3-4-16,0 1 0 16,8-9 5-16,1 1-8 15,7-6 3-15,-16-3 0 16,9-3-1-16,-9 1 5 16,12-3-4-16,-3-2 0 15,-1-6 4-15,-8-5-7 0,0-6 3 16,0-3 0-16,0-2-4 15,0 0 10-15,0 0-6 16,0 0 0-16,-38 0-12 16,-8 0 10-16,4-10-3 15,-4-6 2-15,0 3-30 16,21-6-75-16,4-8-70 16,21-10-76-16,0-10-129 15</inkml:trace>
  <inkml:trace contextRef="#ctx0" brushRef="#br1" timeOffset="246561">14581 5863 433 0,'0'0'160'0,"0"0"-78"16,0 0-12-16,0 0-52 15,0 0-2-15,0 0-7 16,9 67-6-16,24-56 15 16,5-9-5-16,0-2 12 15,-13 0 26-15,4 0 9 16,-20-10 2-16,-1-6-11 0,-8-3-18 16,0 0 5-16,-17 0-38 15,-29 9-23-15,-8 1-6 16,-1 9-128-16,17 0-105 15,30 0-349-15</inkml:trace>
  <inkml:trace contextRef="#ctx0" brushRef="#br1" timeOffset="246974">14795 5631 516 0,'0'0'229'0,"0"0"-57"16,0 0-3-16,0 0-68 15,0 0-21-15,0 0-24 16,46-72-33-16,-25 66 10 16,4 1-31-16,1 1 2 15,11 4 0-15,1 0-2 16,-4 0-2-16,4 12 0 15,-13 12 4-15,4 5-10 16,-21 8 6-16,9 7 0 16,-8 4 4-16,3 8 1 15,-12 5-5-15,0 3 2 16,0 3 4-16,0 1-4 16,0-10-2-16,0-2 0 0,0-10 2 15,0-13 2-15,0-3-4 16,0-8 0-16,0-9 5 15,0-4-4-15,-12-2-1 16,-5 1-7-16,-8 0 7 16,-13-1-90-16,-8-7-88 15,4 0-167-15,-13 0-436 16</inkml:trace>
  <inkml:trace contextRef="#ctx0" brushRef="#br1" timeOffset="247522">15114 5018 699 0,'0'0'174'0,"0"0"-9"15,0 0-29-15,0 0-49 16,0 0-23-16,0 0-49 0,34 113-15 15,33-17 38 1,-4 13-5-16,16 12 1 0,1-4-11 16,-4 1-17-16,-13-3 16 15,-17-3-22-15,-21-5 3 16,-25-8-2-16,0-5-1 16,-63-6 0-16,-38-8-61 15,-16-5-156-15,-9-2-320 16</inkml:trace>
  <inkml:trace contextRef="#ctx0" brushRef="#br1" timeOffset="250381">4330 7812 427 0,'0'0'174'15,"0"0"-34"-15,0 0-42 16,0 0-30-16,0 0 7 16,0 0-47-16,0 0-1 15,110-59-5-15,-73 59-14 16,-12 22 22-16,13 8-27 16,-13 1-2-16,5 5 13 15,-13-2-6-15,-9-5-3 16,0-2-5-16,-8-6 4 15,0-2-1-15,0-3-3 16,-8-6 0-16,-9-1 0 16,0-9 0-16,-12 0 0 0,29 0 0 15,-8-9-2-15,8-17-6 16,0-9 8-16,0-4 0 16,25-10-8-16,21 4 9 15,0-1-1-15,9 9 0 16,-18 7 5-16,-11 12-11 15,-18 4 6-15,0 9 0 16,-8 2-4-16,0 3 5 16,0 0-2-16,0 0 0 15,0 11-4-15,0 21-1 16,-8 3 6-16,0 3 0 16,8-4-2-16,0-2 7 0,0-2-5 15,0-9 0-15,46-5 7 16,0-5-11-16,17-9 4 15,-9-2 0-15,18 0 2 16,-9-26 6-16,8-12-8 16,-8-7 4-16,-9-6 1 15,-16-11 17-15,-13-7-8 16,-16 0 8 0,3-4 21-16,-12 6-31 0,0 14 19 15,0 21 0-15,0 19-19 16,0 13 17-16,-12 0-29 15,3 39-2-15,-7 26-13 16,-1 15 23-16,8 9-8 0,9-4 0 16,0-5 6-16,9-8-9 15,33-8 3-15,4-10-32 16,9-12-42-16,-9-15-135 16,-9-17-56-16,-20-10-173 15</inkml:trace>
  <inkml:trace contextRef="#ctx0" brushRef="#br1" timeOffset="251334">5291 7783 63 0,'0'0'286'0,"0"0"-159"0,0 0-23 16,0 0-68-16,0 0-22 15,0 0 30-15,214-62-4 16,-130 49-15-16,-4 2 9 15,-17 3-21-15,-17 0 14 16,-8 6-3-16,-30-1-15 16,1 0 26-16,-9-2 8 15,0 0 27-15,0 2 12 16,0-2-53-16,0 5 2 16,0 0-23-16,0 0-2 15,0 0-12-15,0 29-4 16,0 8 10-16,0-2-1 15,0 3 7-15,29-10-6 16,5-2 0-16,3-9 6 16,-3-8-7-16,12-7 1 0,0-2 0 15,9 0 9-15,-18-24 0 16,-3-3-9-16,-5-4 10 16,-20-7-9-16,8-4 31 15,-9 4-21-15,-8 4 6 16,0 12 7-16,0 14-18 15,0 8-1-15,0 0-5 16,8 8-21-16,5 27 15 16,-5 4 6-16,9 5 0 15,0-5-2-15,-9-4 11 0,22-5-9 16,-14-9 0 0,-7-8 5-16,12-5-13 0,-4-3 8 15,-9-5 0-15,13 0 10 16,-4-2-4-16,0-20 0 15,12-1-6-15,-4-4 6 16,4 3-11-16,-12 0 5 16,8 8 0-16,-16 3-5 15,12 10 8-15,-13 3-7 16,9 0 1-16,4 5-5 16,-4 19 1-16,-9 3 4 15,9 0 3-15,-4-3-1 16,-5-3 9-16,0-5-8 15,1-8 0-15,-9 0 0 16,8-5-3-16,-8-3 3 0,17 0 0 16,4 0 1-16,-4-14 1 15,20-7 5-15,-3-3-7 16,-5 0 6-16,-3 3-10 16,3 2 4-16,-12 6 0 15,-9 7 1-15,0 3 5 16,1 3-11-16,12 0 5 15,-4 0-13-15,12 14 9 16,-12 5-2-16,0 2 6 16,12 0 0-16,-21-1 8 15,9-10-8-15,-9-3 0 16,-8-3 2-16,0-4-7 16,9 0 12-16,3 0-7 15,-3 0 8-15,8-6-3 0,-1-7-5 16,5-1 0-16,-12 6 1 15,-1 8-8-15,-8 0-18 16,9 0-111-16,-9 14-36 16,8 7-100-16,13 0-273 15</inkml:trace>
  <inkml:trace contextRef="#ctx0" brushRef="#br1" timeOffset="252812">8463 7299 328 0,'0'0'288'0,"0"0"-144"16,0 0-24-16,0 0 19 16,0 0-61-16,0 0-19 15,0-102-59-15,0 137 12 16,0 21-9-16,0 19 11 15,0 4 1-15,13 0 2 16,-5 1-9-16,9-11 0 0,-8-10-8 16,-1-13 2-1,13-16 1-15,-13-17-3 0,-8-6-3 16,9-7 0-16,-1 0-30 16,-8-3 30-16,0-22-20 15,0-10 13-15,0-3 0 16,-17-5 8-16,-20 0 1 15,-26 3-3-15,0 5-5 16,0 9 6-16,0 4 3 16,0 12-4-16,17 6-6 15,16 4 6-15,22 0 3 16,8 20-5-16,0 4-9 0,55-3 9 16,7-7 6-1,31-14 0-15,-5 0 11 0,4 0-9 16,-20-8 12-16,-26-8 18 15,0 2-12-15,-29 4 17 16,-1 2-10-16,-3 5-15 16,-5 3 22-16,-8 0-34 15,0 0 2-15,17 0-2 16,0 21-7-16,21 14 4 16,-13 10 3-16,4 1 0 15,-12 5-2-15,12-6 3 16,-20-2-1-16,-1-5 0 15,1-9 10-15,-9-8-10 0,0-5 0 16,0-8 0 0,0-5-6-16,0-3 6 0,0 0 0 15,-9 0 2-15,-29-3 1 16,13-15-6-16,9-4-6 16,3-7-3-16,13-6 7 15,0-11-8-15,0-4 6 16,38 1-7-16,8 1-24 15,8 11 34-15,-7 5-5 16,7 11 8-16,-20 4-10 16,-5 7 12-16,-12 5-1 15,0 2 0-15,-9 3-7 16,5 0 4-16,-5 16-4 16,0 19 7-16,-8 9-8 0,0 0 11 15,0-4-3-15,0-5 0 16,9-11 7-16,-1-11-8 15,1-2 1-15,-1-11 0 16,5 0 3-16,-5 0 2 16,0-3 5-16,17-24 10 15,-4-5-20-15,-4-5 19 16,13-1-12-16,-14-1-4 16,1-2 27-16,0 9-21 15,-4 6 5-15,3 7 0 16,-7 8-12-16,-1 11 1 15,1 0-3-15,11 5-11 16,-3 30 0-16,8 6 13 0,-4 4-2 16,13-5 0-16,4-8 7 15,0-5-5-15,16-12-2 16,1-12 1-16,-5-3 3 16,5 0 2-16,-1-29-4 15,1-8 0-15,-9-6 6 16,-8-6 1-16,-22-4-9 15,-16-3 1-15,0 2 18 16,0 9-14-16,-16 13 14 16,-14 13 2-16,5 19-20 15,4 0 6-15,-4 43-7 16,25 24 0-16,0 8-8 0,0-3 11 16,25-11-3-16,30-15 0 15,28-9 11-15,6-13-11 16,11-10 0-16,1-4-40 15,-30-1-51-15,-45 1-171 16,-26-2-316-16</inkml:trace>
  <inkml:trace contextRef="#ctx0" brushRef="#br1" timeOffset="254565">1339 10253 336 0,'0'0'139'0,"0"0"-13"16,0 0-19-16,0 0-11 15,0 0-45-15,0 0 11 16,-21 16-4-16,58-34 10 16,10-12 5-16,7-12-35 15,1-6-4-15,-1-3-7 16,-12 0-20-16,-12 0 21 16,-14 3-19-16,-16 0-5 15,0 8 16-15,0 5-17 16,0 11 0-16,0 8-3 15,0 8 11-15,0 8-15 0,0 0 4 16,-16 0-5 0,-1 18-1-16,-13 20 1 0,5 7 5 15,13 8 0-15,3-1 6 16,9-2-12-16,0 1 6 16,9-8 0-16,20-9-6 15,9-7 9-15,-13-11-3 16,-8-8 0-16,12-8 8 15,-12 0-8-15,0-1 0 16,20-32 0-16,10-10 0 16,-1-13 3-16,-4-8-3 15,12-5 0-15,-8-10 9 0,-8 2-11 16,-21-1 2 0,-9 7 0-16,-8 4 0 0,0 11 5 15,0 12-5-15,-25 16 0 16,4 8 11-16,13 12-7 15,-9 8-4-15,17 0-2 16,-8 8-8-16,-1 36 3 16,-12 19 7-16,21 26 0 15,0 10 7-15,0 2-10 16,0 1 3-16,0-14 0 16,30-13-8-16,16-18 12 15,-4-18-4-15,4-11 0 16,0-18 8-16,-12-10-3 15,12 0-5-15,0-10 0 16,-8-23 10-16,-5-5-4 0,-12-4-6 16,-4-4 0-1,-9-2 9-15,1-1-7 0,-9 5-2 16,0 6 0-16,0 14-2 16,0 10 6-16,0 7-4 15,0 7 0-15,0 0-9 16,0 2 6-16,0 28-5 15,0 10 8-15,21 8-4 16,-4 2 7-16,8 1-3 16,-4-2 0-16,-4-9 5 15,8-5-7-15,-13-9 2 16,5-4 0-16,-17-8-4 0,0-7 7 16,0-2-3-1,0 0 0-15,-38 1 4 0,5-6 1 16,-5 0-5-16,13 0 0 15,4 0-5-15,12 0 10 16,9 0-5-16,0 0 0 16,0 0 7-16,0-2-19 15,0-12 8-15,30-7-6 16,12-6-1-16,12-6 10 16,18-6 1-16,3-6 0 15,-12-4 6-15,-8-2-9 16,-9 0 3-16,-13 1 0 15,-16 2-2-15,-4 5 11 16,-13 11-9-16,0 15 16 16,0 10-14-16,-38 7 21 0,0 2-23 15,5 30 1-15,3 14-9 16,14 8 13-16,7-3-5 16,9 1 0-16,0 0 7 15,46-10-10-15,9-4 3 16,8-9 0-16,0-2-7 15,0-11-33-15,0-3-85 16,0-8-140-16,-9-5-200 16</inkml:trace>
  <inkml:trace contextRef="#ctx0" brushRef="#br1" timeOffset="255233">3944 9829 628 0,'0'0'168'16,"0"0"-49"-16,0 0 11 15,0 0-38-15,0 0-38 16,0 0 12-16,-21-73-46 15,21 73-6-15,0 0-14 16,0 24 3-16,0 13 5 0,0 9-7 16,9 2 1-16,12-3 10 15,-4-1-8-15,8-7-4 16,13-5 0-16,8-14 11 16,0-7-10-16,8-11 2 15,9 0-2-15,0-32 12 16,0-10-7-16,-29-9 4 15,4-9 14-15,-9-7-13 16,-12-10 27-16,-17-6-21 16,0 4-10-16,0 4 18 15,-9 13-18-15,-12 20 1 16,5 13 10-16,7 14-18 0,1 10 24 16,-1 5-24-1,9 5-7-15,-12 39 0 0,12 33 7 16,-9 30 0-16,1 21 0 15,-9 16 10-15,-12 11-16 16,-5 11 6-16,-4 8 0 16,30 8-1-16,8-3 8 15,0-21-7-15,25-32 0 16,30-33-11-16,-1-40 8 16,9-26-14-16,-17-27 17 15,9 0-3-15,8-30 10 16,-9-23-1-16,-7-11-6 15,-10-14 7-15,-11-4-7 0,-18-4 0 16,-8-2-26 0,0 5-25-16,-8 11-56 0,-39 11-32 15,-7 9-8-15,-17 7-93 16,-9 5-208-16</inkml:trace>
  <inkml:trace contextRef="#ctx0" brushRef="#br1" timeOffset="255576">3898 9500 487 0,'0'0'171'0,"0"0"-38"16,0 0-53-16,0 0 13 15,0 0-51-15,0 0-40 16,-21-57-2-16,13 80 8 16,-1 1-8-16,9-9 0 15,0-2 5-15,0-5-4 16,9-5 2-16,20-3 1 16,5 0 45-16,4-5-14 15,-13-17 7-15,-4 1-11 16,-13 6-30-16,-8 1 11 0,0 5-12 15,0 6-27 1,0 3-66-16,25 0-191 0,51 0-350 16</inkml:trace>
  <inkml:trace contextRef="#ctx0" brushRef="#br1" timeOffset="257768">9290 9131 409 0,'0'0'183'0,"0"0"-45"0,0 0 5 0,0 0-37 0,0 0 10 0,0 0-50 0,80-118-30 0,-55 115 7 0,13 3-30 0,-9 0 19 0,-4 0 2 0,-8 0-21 0,4 11 18 0,-13 2-27 15,-8 3 5-15,0 3 15 0,-21 2-22 16,-21 3 16 0,-20 0 1-16,-14 4-18 0,-4 0 22 15,9 2-23-15,16-6 0 16,18-3 1-16,20-7 7 15,8-4-8-15,9-1 0 16,0-4 3-16,9 3-5 16,24-2 2-16,22 1 0 15,29-1 8-15,-4-1 1 16,12 5-9-16,-12 4 0 16,-9 5-50-16,-8 5-42 15,4 0-153-15,-12 0-191 16</inkml:trace>
  <inkml:trace contextRef="#ctx0" brushRef="#br1" timeOffset="256014">5761 8753 472 0,'0'0'214'0,"0"0"-46"15,0 0-27-15,0 0-6 16,0 0-34-16,0 0-67 16,-8-115-20-16,-22 164-7 15,14 23 11-15,-14 15 41 16,5 16-33-16,8 7-7 15,-4 1 19-15,13 12-37 16,8 7 11-16,0 0-10 16,0-10 6-16,46-16-3 0,9-23-5 15,16-26-13-15,13-20-29 16,4-24-93-16,13-11-14 16,-13-5-65-16,-4-32-47 15,-21-6-92-15</inkml:trace>
  <inkml:trace contextRef="#ctx0" brushRef="#br1" timeOffset="256353">6365 9275 364 0,'0'0'141'0,"0"0"25"0,0 0-37 16,0 0-33-16,0 0-11 15,0 0-36-15,-79-102-14 16,79 102-22-16,0 0-13 15,0 11 0-15,0 15-6 16,-9 9 13-16,9 6-8 16,0 1 1-16,9 9 0 15,16 2-4-15,21 1 13 16,0-1-9-16,-8-5 0 16,-13-4 7-16,-8-7-11 15,4-8 4-15,-21-5 0 16,0-5-4-16,0-6 4 15,-13-2 0-15,-29-6 0 16,-4-5-16-16,-8 0-5 0,16 0-94 16,21 0-47-16,17-13-7 15,0-14-40-15,25-10-86 16</inkml:trace>
  <inkml:trace contextRef="#ctx0" brushRef="#br1" timeOffset="257448">6592 9438 101 0,'0'0'278'0,"0"0"-135"15,0 0-5-15,0 0-12 16,0 0-21-16,0 0-22 16,38-117-16-16,-38 117-21 15,0 0-46-15,0 13 0 16,8 19 14-16,9 8-9 0,-9 3 21 16,13 2-22-1,-4-2-1-15,0-3 3 0,4-5 3 16,4-9-9-16,4-9 0 15,-3-12 7-15,11-5 0 16,-3 0-7-16,-5-16 2 16,-3-16 9-16,-6-8-3 15,-3-6-3-15,-8 1 1 16,-1-1-3-16,0 1 25 16,-8 7-12-16,0 12-4 15,0 7 29-15,0 11-21 16,0 6 13-16,0 2-32 15,0 0 4-15,0 18-8 0,0 14 3 16,0 8 0-16,0 3 1 16,30-3 4-16,-5-3-5 15,4-7 0-15,-3-6 4 16,3-12-7-16,-4-5 3 16,-8-7 0-16,4 0 8 15,4-3-1-15,4-18-6 16,-12-6-1-16,0 0 6 15,12-2 0-15,-20 5-6 16,8 3 0-16,-9 4 3 16,-8 9 3-16,0 5-6 15,13 3 0-15,-5 0-17 0,0 0 16 16,1 11-10 0,-1 10 11-16,-8 3-4 0,8 3 7 15,-8 0-3-15,0-5 0 16,9-6 5-16,-9-5-8 15,0-7 3-15,12-1 0 16,-12-3 1-16,9 0 8 16,8-5-5-16,12-19-4 15,-4-6 9-15,-8-1-6 16,12 1-3-16,-12 0 0 16,0 7-3-16,4 3 5 15,-13 7-2-15,1 5 0 16,-1 8-3-16,13 0-1 15,-13 3-5-15,9 21 9 16,0 8-10-16,-9 6 14 0,13-4-4 16,-4-2 0-16,-8-5 6 15,-1-10-15-15,5-13 9 16,-5-4-1-16,0 0-1 16,9-26 4-16,12-11 5 15,-3-1-7-15,-10 0 8 16,14 13-12-16,-5 5 4 15,4 7 0-15,-12 10-2 16,0 3-8-16,12 0 10 16,-4 13 0-16,13 14 0 15,-21 5-5-15,12 0 5 47,-3 3-13-31,-18-3-34-1,13 6-109 1,-13-9-76 15,17-7-170-15</inkml:trace>
  <inkml:trace contextRef="#ctx0" brushRef="#br1" timeOffset="259583">10574 9307 442 0,'0'0'215'16,"0"0"-81"-16,0 0-6 0,0 0-33 16,0 0-4-16,-46-150-42 15,29 142-23-15,-4 2 18 16,4 6-36-16,-8 0-5 15,-4 14-6-15,-9 22 8 16,4 0-5-16,13 2 0 16,5-3 5-16,16-9-11 15,0-5 6-15,16-4 0 16,14-10-9-16,8-4 13 16,-5-3-4-16,13 0 0 15,0-16 0-15,-12-8 10 16,4 3-10-16,-21-3 0 15,4 5 9-15,-21-1-3 0,8 8-3 16,-8 1-3 0,0 9 4-16,0-1-3 0,0 0-1 15,0 3 0-15,0 0-5 16,0 0 2-16,0 0-1 16,8 6 2-16,1 12 2 15,20 1-5-15,-12-7 5 16,8 3 0-16,4-7-2 15,-3-3 7-15,-18-5-5 16,13 0 0-16,-4 0 9 16,0-7-5-16,4-14-4 15,-13 4 0-15,9 1 1 0,0 0 7 16,-17 5-8 0,0 5 0-16,0 6 8 0,0 0-18 15,12 0 7-15,5 0 1 16,0 19-10-16,12 4 20 15,-4 1-8-15,5 4 0 16,-5-6 2-16,-8-1-4 16,4-2 2-16,-21-6 0 15,0-5-4-15,0-2 9 16,0-4-5-16,0-2 0 16,0 0 3-16,0 0-1 15,-30-8-2-15,22-10 0 16,-1-2-1-16,1-3 6 15,8-4-5-15,0 0 0 16,0 6 2-16,8 5-10 0,1 5 8 16,-1 8 0-16,13 3-1 15,-4 0-16-15,8 0 17 16,13 14 0-16,0 10 3 16,-5 3-10-1,5-1 7-15,-13 1 0 0,5 3-2 16,-5-6 8-16,-4-1-6 15,-13-4 0-15,-8-8 5 16,0-5-10-16,0-4 5 16,0-2 0-16,0 0 12 15,0 0-7-15,-21-14 0 16,4-10-5-16,-8-2 4 0,13-4-9 16,12-4 5-1,0-6 0-15,0-1-4 0,37 1 7 16,1 8-3-16,4 5 0 15,4 12-7-15,0 10-1 16,0 5-17-16,-12 0-102 16,4 5-128-16,-9 10-204 15</inkml:trace>
  <inkml:trace contextRef="#ctx0" brushRef="#br1" timeOffset="259974">12093 8697 459 0,'0'0'155'16,"0"0"2"-16,0 0-68 16,0 0-28-16,0 0-5 15,0 0-41-15,-118-42 8 16,118 42-21-16,0 5 7 15,0 16 2-15,0 11-8 16,0 11 4-16,0 11 33 16,0 10-31-16,0 8 30 15,0 3 6-15,0 0-30 0,0-2 21 16,0-10-28 0,0-7 0-16,0-8 9 0,9-8-11 15,8-2 2-15,4-9-8 16,12 1 6-16,5-9-3 15,8-5-3-15,-4-2 0 16,-13-4 0-16,5-5-4 16,-13-5-70-16,-4 0-128 15,-9 0-69-15,13-13-156 16</inkml:trace>
  <inkml:trace contextRef="#ctx0" brushRef="#br1" timeOffset="260176">12445 9221 92 0,'0'0'381'0,"0"0"-220"0,0 0-27 16,0 0 10-16,0 0-39 15,0 0-19-15,9-99-44 16,-1 99-26-16,1 0-16 16,20 0 6-16,-4 0-6 15,5 6 0-15,-14 4-67 16,-7-2-103-16,-1-5-130 15,-8-3-320-15</inkml:trace>
  <inkml:trace contextRef="#ctx0" brushRef="#br1" timeOffset="260334">12445 8829 455 0,'0'0'186'0,"0"0"-24"16,0 0-45-16,0 0-34 15,0 0-61-15,0 0-22 16,-37-62-4-16,37 64-99 16,0 17-146-16,21-2-341 15</inkml:trace>
  <inkml:trace contextRef="#ctx0" brushRef="#br1" timeOffset="260888">12492 9104 5 0,'0'0'52'16,"0"0"15"-16,0 0-18 0,0 0-10 15,0 0 5-15,0 0 27 16,-9 29 26-16,9-29-9 15,0 0 20-15,0 0 12 16,0 0-8-16,0 0 7 16,-12 0-35-16,12-5-37 15,-9 3 13-15,9-2-24 16,0 4 6-16,-8 0-31 16,-9 4-2-16,9 25-10 15,-5 6 1-15,13-4 0 16,0 0 1-16,0-3 9 15,13-6-10-15,12-3 0 16,13-6 1-16,-5-8 2 0,-3 1-3 16,3-6-5-1,-4 0-4-15,-12 0-99 0,13-14-46 16,-30-13-28-16,0-2-87 16,0-11-234-16</inkml:trace>
  <inkml:trace contextRef="#ctx0" brushRef="#br1" timeOffset="261114">12517 8850 228 0,'0'0'213'15,"0"0"-81"-15,0 0-21 16,0 0 5-16,0 0-56 0,0 0-21 16,-46-45-33-16,37 45-6 15,-8 0 7-15,9 0-1 16,8 2-6-16,0 1 0 15,0-3 2-15,0 0-6 16,0 0 8-16,0 0-2 16,0 0 12-16,8 0-9 15,1 0-10-15,-9 0-18 16,8 0-128-16,13 0-141 16</inkml:trace>
  <inkml:trace contextRef="#ctx0" brushRef="#br1" timeOffset="261600">12836 8572 525 0,'0'0'149'0,"0"0"-26"15,0 0-47 1,0 0-8-16,0 0-34 0,0 0-1 0,142-94-2 16,-104 94-28-1,-13 0 21-15,-4 0-21 16,-4 8 7-16,-9 27-8 16,9 7 1-16,-8 11 18 15,12 7 21-15,-13 2-28 0,9-1 19 16,4 0-12 15,-13 1-14-31,9-1 17 31,-17-2-18-31,8-3 4 32,-8 1 8-1,0-9-17 31,0-8 15-62,0-11-14 0,0-4 0 0,0-12 8 0,0-5-8 0,0 0-2 0,0-3 0 0,0 3 8 0,0 0-16 0,-16 0-18 0,-14-3-202 16,13-5-197-16</inkml:trace>
  <inkml:trace contextRef="#ctx0" brushRef="#br1" timeOffset="261763">13415 9149 496 0,'0'0'135'15,"0"0"-17"-15,0 0-31 16,0 0-52-16,205-42 4 16,-142 31-31-16,13 2-5 15,-26 7-6-15,-21 0 1 16,-3 2-57-16,-26 0-68 0,0 0-125 16</inkml:trace>
  <inkml:trace contextRef="#ctx0" brushRef="#br1" timeOffset="261960">13549 9000 333 0,'0'0'173'0,"0"0"-21"16,0 0-14-16,0 0-34 16,0 0-20-16,0 0-70 15,-29-24-2-15,29 58 33 16,12 8-18-16,-3 4 6 15,-1 2-11-15,0 0-17 16,1-2 5-16,-9-3-10 0,8 0-18 16,5-9-166-16,-13-4-303 15</inkml:trace>
  <inkml:trace contextRef="#ctx0" brushRef="#br1" timeOffset="263347">14229 9031 187 0,'0'0'459'0,"0"0"-320"0,0 0-26 15,0 0-3-15,0 0-59 16,0 0-23-16,-164-118-22 15,135 127-8-15,-5 28 2 16,13 9 0-16,13 8-7 16,8-4 7-16,0-4 0 15,21-11 0-15,12-9 7 16,5-7-10-16,-4-14 3 16,3-5 0-16,-7 0 6 15,-5 0-1-15,0-8-3 16,-12-10 1-16,4-2 5 15,-9-1-2-15,0-3-6 16,1 3 3-16,3-5-6 0,-3 4 5 16,-9 3-2-16,0 6 0 15,0 4 9-15,0 4-9 16,0 0 0-16,0 2 0 16,0 3-1-16,0 0 2 15,0 0-1-15,0 0 0 16,0 0 7-16,0-2-8 15,0-1 1-15,8-3 0 16,-8-2 31-16,17-5-17 16,-17-3-2-16,17-3 10 15,-5 1-21-15,-3 5 31 16,-9-7-12-16,0 8-12 16,0 0 27-16,0 2-34 0,0 2 10 15,0 5 10 1,0 3-20-16,0 0 17 0,0 0-18 15,0 0 0-15,0 0-12 16,0 0 4-16,0 0 8 16,0 0 0-16,0 13 8 15,16 0-11-15,-7 6 3 16,12 3 0-16,4 4-6 16,13 1 9-16,-5 5-3 15,13-2 0-15,9-1 11 16,-9-7-13-16,0-4 2 15,-12-4 0-15,-5-6-5 0,-4-3 7 16,-8-5-2 0,-4 0 0-16,-5 0 8 0,-8 0-5 15,0 0-2-15,0-10-1 16,0-14 10-16,0-7-5 16,0-3-5-1,0-3 0-15,0-1 8 0,0 3-10 16,0 3 2-16,0 6 0 15,-8 4-6-15,-5 6 9 16,13 2-3-16,0 2 0 16,0 1 9-16,0 3-17 15,0 3 8-15,0 2 0 16,0 0-6-16,0 3 6 16,0 0-5-16,0 0-4 0,38 17 6 15,-9 8-1-15,5 5 4 16,-5 5 0-16,5 0-6 15,-5-1 8-15,-4-1-2 16,-8-4 0-16,4 1 10 16,-4-6-17-16,-9 0 7 15,1-3 0-15,-9-5-3 16,0-3 7-16,0-7-4 16,0-6 0-16,0 0 6 15,0 0 1-15,0-3-7 16,-9-18 1-16,-7-5-1 15,7-7 3-15,-12-5-3 16,21 1 0-16,-8-1 6 0,8 1-10 16,0 5 4-16,0 8 0 15,0 7-10-15,0 10 7 16,8 4 2-16,13 3-1 16,4 0-5-16,5 0 0 15,3 6 7-15,-3 15 0 16,-5 9-8-16,4 5 11 15,-4 2-3-15,-4 3 0 16,-4-3 5-16,0-5-10 16,-9-8 5-16,13-8 0 15,-21-8-5-15,0-4 12 16,0-4-7-16,0 0 9 0,0 0-7 16,0-4 8-16,-12-14-10 15,3-6 0-15,9-4-3 16,0-3 5-16,0-4-2 15,9-2 0-15,20-4 3 16,17 5-15-16,-4 3 4 16,-4 9-51-16,0 10-57 15,-5 6-131-15,-12 3-169 16</inkml:trace>
  <inkml:trace contextRef="#ctx0" brushRef="#br1" timeOffset="263803">15999 8435 443 0,'0'0'192'15,"0"0"-40"-15,0 0-55 16,0 0-3-16,0 0-37 15,0 0-41-15,-243-75 13 16,205 75-26-16,13 0-1 16,-4 3-3-16,12 24 4 15,0 8-3-15,-4 10 0 0,13 9 10 16,8 5 2-16,0 2-5 16,0-2-3-16,0 0 18 15,21-3-18-15,-13 2 3 16,9-2 7-16,-9-2-13 15,1-1 25-15,12-2-15 16,-13-5-5-16,9-9 7 16,-9-7-6-16,22-6-7 15,-14-8 0-15,14-8 7 16,-5 0-1-16,0-5-6 16,13-3 0-16,8 0-2 15,-12 0-37-15,12 0-75 16,-8 0-35-16,-22-14-98 15,5-5-104-15</inkml:trace>
  <inkml:trace contextRef="#ctx0" brushRef="#br1" timeOffset="264274">16209 8928 350 0,'0'0'199'0,"0"0"-47"16,0 0-41-16,0 0 10 15,0 0-41-15,0 0-28 16,9-46-23-16,-9 46-29 16,0 26 0-16,0 12 23 15,0 2-14-15,0 3 27 16,0-3-23-16,0 0-11 16,0-3 8-16,0 1-4 0,0-4-6 15,0-4 0-15,0-9 6 16,0-4 0-16,16-6-6 15,-16-4-10-15,9-1 8 16,-9-6-49-16,0 0 4 16,0 0-1-16,0 0-6 15,0 0 19-15,0 0-3 16,0 0 10-16,0 0 25 16,0 0-9-16,0 0 12 15,0 0 0-15,-9 0 3 16,9 0 8-16,0 0-6 15,0 0 10-15,-8 0 14 16,8-3-15-16,0 0 16 16,0 3-1-16,0-2-25 0,0-1 12 15,0 1-16-15,0-4 0 16,0 3-4-16,-8-2-108 16,-1-6-101-16,1-5-365 15</inkml:trace>
  <inkml:trace contextRef="#ctx0" brushRef="#br1" timeOffset="264654">16234 9029 424 0,'0'0'191'0,"0"0"-43"16,0 0-9-16,0 0-27 0,0 0-44 15,0 0 3-15,0-35-50 16,0 35-18-16,0 27 14 15,-8 18-3-15,-17 6 19 16,-5 13-2-16,5 3-20 16,4 8 18-16,13 10-24 15,8 12-4-15,0 5 4 16,17 7 5-16,50-4-10 16,-17-9 0-16,-4-13 8 15,0-14-9-15,-16-16 1 16,-13-18 0-16,-9-13 1 15,0-11 2-15,-8-11-3 16,0 0 9-16,-25 0-8 0,-29-14 15 16,-9-12-16-1,-13-7 0-15,22-4-1 0,3-6 6 16,14-8-10-16,7-3 2 16,22-8-52-16,8-7 8 15,8-8-68-15,38-7-98 16,9-7-60-16</inkml:trace>
  <inkml:trace contextRef="#ctx0" brushRef="#br1" timeOffset="264998">16171 8652 426 0,'0'0'174'16,"0"0"-53"-16,0 0-38 16,0 0-39-16,0 0-37 15,0 0-1-15,0-19-6 16,0 30 0-16,9 0 7 16,12-6-5-16,-4-3 3 15,8-2 6-15,-4 0 41 16,4 0-7-16,-17-18 11 15,13-1-11-15,-12 1-25 0,-9-2 15 16,0 8-31 0,0 0-3-16,-21 10-2 0,-4 2-6 15,-5 0-35-15,-3 8-113 16,16 13-135-16</inkml:trace>
  <inkml:trace contextRef="#ctx0" brushRef="#br1" timeOffset="265616">16679 8430 379 0,'0'0'179'0,"0"0"-77"0,0 0-13 15,0 0-2-15,0 0-48 16,0 0-12-16,55-105 18 16,-39 98-30-16,-7 1 26 15,12 6-2 32,-21 0-13-47,0 0 23 0,8 0-43 16,1 11-4-16,-1 15 30 15,9 15-21 1,4 4 16 0,-4 11 4 15,-9 2-21-31,9 7 33 16,-5 5-25-1,5 2 3 16,0 3 14-15,0-3-31-16,4-5 12 31,-5 0-7 1,-7-8-4-17,-1-6 9 1,13-9-14-1,-12-8 0 17,-9-13 1-17,0 0 6 1,0-7-7-16,0-8 0 0,0 0 6 0,0 0-2 0,0-5-4 0,-38 5-9 0,4-3-11 0,-12 0-120 0,0-2-107 16,0 0-176-16</inkml:trace>
  <inkml:trace contextRef="#ctx0" brushRef="#br1" timeOffset="266663">17212 7973 271 0,'0'0'212'15,"0"0"-66"-15,0 0-19 16,0 0-46-16,0 0 11 16,0 0-37-16,-55-62-21 15,55 62 12-15,-8 0-38 16,8 0 17-16,0 0-24 15,0 32 10-15,0 19 17 16,17 18 1-16,21 17-2 16,8 16 17-16,-4 13-37 15,12 5 16-15,-8 3-15 0,1-3 0 16,-31-3 0 0,-16-4-8-16,0-6 0 15,-33-4 8-15,-51-10-8 16,-17-3-26-16,-16-7-146 0,12-5-403 15</inkml:trace>
  <inkml:trace contextRef="#ctx0" brushRef="#br1" timeOffset="287673">7054 10786 350 0,'0'0'263'0,"0"0"-151"16,0 0 32-16,0 0-1 16,0 0-55-16,0 0-23 15,0 0-24-15,0 0-13 16,-55-3-3-16,63 3-25 15,22 18 0-15,3 4 15 0,14 8-12 16,-10 1 5-16,9 5-8 16,-12 0 0-16,-5 2-3 15,-12-3 8-15,-8-3-6 16,-9-3 1-16,0-8 0 16,0-1-8-16,0-10 7 15,0-7-6-15,0-3 7 16,0 0 0-16,-9 0 2 15,1 0 3-15,8-11-3 16,0-13-4-16,0-2-10 16,0-9 6-16,25-6 1 15,30-5-5-15,-1 5 8 16,9 3-2-16,0 3-21 16,-8 5 23-16,7 6-10 0,-15 8-15 15,7 6 0-15,1 7-101 16,-18 3-51-16,-11 0-73 15,-10 8-126-15</inkml:trace>
  <inkml:trace contextRef="#ctx0" brushRef="#br1" timeOffset="287925">7977 10898 503 0,'0'0'141'0,"0"0"-63"0,0 0 0 15,0 0-45-15,0 0-32 16,0 0 25-16,109 0-13 16,-38 0-5-16,0 0 4 15,22 0-4-15,-13 0-16 16,-5 0 8-16,-12 0-167 15,-21 0-91-15</inkml:trace>
  <inkml:trace contextRef="#ctx0" brushRef="#br1" timeOffset="288156">8854 10817 275 0,'0'0'299'0,"0"0"-184"16,0 0 1-16,0 0-12 15,0 0-51-15,0 0-7 16,163-24-32-16,-83 19-11 16,38-3 2-16,12 0-5 15,4 0-3-15,-8 5-94 16,-34 3-160-16,-37 0-379 15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01:30.118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172 942 321 0,'0'0'287'16,"0"0"-206"-16,0 0 19 16,0 0-16-16,0 0 13 15,0 0-24-15,-172 39-5 16,172-39 9-16,0 0-24 15,0 0-6-15,0 0-8 0,0 0-24 16,0-8 16 0,12-11-22-16,5-8-8 0,8-5 5 15,21-5 2-15,1-5-7 16,7-4-1-16,1-8 8 16,-9 3-7-1,-21 7 2-15,-8 1-3 0,-17 5 10 16,0 11-5-16,0 11 6 15,0 11 11-15,0 5-10 16,0 0 1-16,0 0-13 16,-17 0 0-16,0 16-9 15,-12 8 16-15,-5 8-7 0,22 3 0 16,12 4 1 0,0-1-9-16,0 2 8 0,37-5-2 15,10-3-4-15,-1-8-1 16,-4-5 6-16,4-5-2 15,0-7-10-15,-8-7 5 16,-5 0 6-16,-3 0 2 16,3-18 2-16,5-17 4 31,0-13-1 0,-5-17-5-15,5-12 6-1,-4-14-5 1,-5-5-1 15,-12-3 0 1,-17 8 3-32,0 14 5 31,0 15-5-16,-17 18-2 1,-12 19 0 0,4 12 15-1,-5 7-14-15,22 6-2 32,-9 0 0-32,9 19-7 15,8 37 7 1,0 26 0-1,0 20 2 17,0 4-5-17,8 0 3 1,17-10 0-16,5-13-2 0,-14-11 8 0,14-16-8 16,-13-16 2-16,8-16-12 0,4-11 8 0,-12-7-4 0,4-6 3 0,4 0 4 0,13 0 2 0,4-14 4 0,4-26-5 0,0-5 4 0,-8-1-1 0,-5-8 1 0,-3-4-4 0,-13 2 4 0,-9 3 3 0,-8 12-7 0,0 10 0 15,0 16 3-15,0 13-1 0,0 2-2 0,0 0-4 0,0 0 3 0,0 6-15 0,0 25 16 0,8 15 0 0,22 8 1 0,-5 2-7 0,4 0 6 0,-4-6 0 0,-4-4-3 0,5-11-10 0,-26-5 12 0,8-9-6 16,-8-5-10-16,0-5 16 15,0-4-15-15,0-1 4 0,-8-6 8 16,-30 0 8 0,13 0-5-16,8 0 1 0,-4 0 0 15,12 0-5-15,9 0 1 16,0 0-4-16,0 0-13 16,0 0-32-16,17 0-8 15,29-16 26-15,9-3 33 16,8-5-2-16,0 0 5 15,-9-8-1-15,1-6 0 16,-1-1 4-16,-7-5 2 16,-10-2-3-16,-3 1-3 15,-17 3 23-15,-5 2-12 16,-12 8 12-16,0 4 12 0,0 11-12 16,-21 8 11-16,-4 4-27 15,8 5-4-15,-12 0 3 16,12 24-3-16,-4 13-3 15,21 14 0-15,0 5 5 16,0 3-5-16,0-1 0 16,30-4 1-16,7-13-5 15,14-4 4-15,3-19 0 16,9-7-2-16,13-11-25 16,-13 0-38-16,-17 0-82 15,-29-13-176-15,-17-3-428 16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01:32.150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0 206 628 0,'0'0'172'0,"0"0"-106"16,0 0 34-16,0 0-42 16,0 0-47-16,0 0 26 0,147 0-4 15,-105 0-8-15,-4 0 7 16,16 0-16-16,1-6 3 16,-1 6-3-16,-8-5-12 15,9 3-2-15,0-1-2 16,-22-3-91-16,5 4-163 15,-30-4-265-15</inkml:trace>
  <inkml:trace contextRef="#ctx0" brushRef="#br0" timeOffset="232">344 0 644 0,'0'0'181'0,"0"0"-48"0,0 0 12 16,0 0-73-16,0 0-40 16,0 0 17-16,-17 117-10 15,17-50-12-15,0 8-27 16,0-3 0-16,0 6 3 16,9-11-3-16,-9-3-91 15,0-18-254-15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01:31.365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0 639 468 0,'0'0'246'0,"0"0"-110"16,0 0 19-16,0 0-6 15,0 0-46-15,0 0-57 16,0 0 10-16,37-72-22 0,-12 32-9 16,13-8-6-16,0-13-6 15,12-4 9-15,5-4-20 16,-9 7-1-16,-17 1 8 15,-3 8-4-15,-18 7-4 16,-8 14 0-16,0 10 4 16,0 15 5-16,0 7-10 15,-8 0 0-15,-1 0-5 16,-8 0 5-16,5 7 0 16,-5 23 0-16,9 18 1 15,-1 5-6-15,9 9 5 16,0 0 0-16,9-1-3 15,28-2 7-15,5-11-4 0,13-5 0 16,-1-9 3 0,1-15-9-16,0-6 6 0,-1-7 0 15,1-6-3-15,-1 0-5 16,1 0-11-16,-30 0-64 16,-4 0-115-16,-13 0-127 15,1 0-176-15</inkml:trace>
  <inkml:trace contextRef="#ctx0" brushRef="#br0" timeOffset="237">1158 300 430 0,'0'0'372'0,"0"0"-272"0,0 0 18 15,0 0-43-15,0 0-61 16,0 0 13-16,218-24-16 16,-138 24-6-16,3-6-1 15,-3 6 0-15,-9-5-8 16,-16 0-25-16,-9 2-224 16,-21 3-237-16</inkml:trace>
  <inkml:trace contextRef="#ctx0" brushRef="#br0" timeOffset="480">1430 62 653 0,'0'0'184'15,"0"0"-70"-15,0 0-14 16,0 0-34-16,0 0-44 15,0 0 0-15,55 48 36 16,-30-2-45-16,13 7-1 16,-5 8 5-16,-3 9-15 15,-13 2 3-15,4 0-5 16,-5-10-2-16,-7-10-78 0,7-5-223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1:59:38.99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39 409 0,'0'0'146'16,"0"0"-48"0,0 0 4-16,0 0-52 0,0 0 46 0,0 0-10 15,191 21-49 1,-93-21-15-16,4-3-22 16,5-11 0-16,-19 0-51 15,-21-1-241-15,-31 1-360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01:34.514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261 160 496 0,'0'0'179'0,"0"0"17"15,0 0-35-15,0 0-39 16,0 0-4-16,0 0-54 16,-181-72-9-16,181 61-10 15,9 3-43-15,37-10 7 16,8 1-2-16,9-1-2 0,0 7 0 16,-8 11-5-16,-13 0 0 15,-13 0-8-15,-4 11 8 16,-4 13-3-16,-12 8 0 15,-9 13-2-15,-9 8-2 16,-45 1 8-16,7 0-1 16,-7-6 3-16,29-8 2 15,-5-3-5-15,30-13 0 16,0-7 0-16,0 1-11 16,0-10 5-16,38-3-4 15,-4-5 5-15,3 0 5 16,1 0 0-16,-13 0 3 0,-8 0 0 15,4 0 8-15,-12 0-11 16,-9 0 2 0,0 0 11-16,0 0-9 0,0 0-6 15,0 0 2-15,0 22-17 16,0 23 17-16,0 25 5 16,0 7-2-16,8 14 1 15,9 16 4-15,4 0-5 16,-4 0-3-16,8-7 5 15,-4-16 9-15,-5-11-11 16,-7-9 10-16,-9-11 6 16,0-10-18-16,0-8 14 15,0-19-3-15,-9-3-12 16,-16-13 16-16,-12 0-9 16,-26 0-1-16,-9 0-4 0,-12-10-2 15,-4 3-38-15,4-5-92 16,13 0-189-16,25-5-757 15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58:01.72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106 962 242 0,'0'0'305'0,"0"0"-248"15,0 0 14-15,0 0-15 16,0 0-35-16,0 0-10 16,71-31-11-16,-42 15 2 15,-12 2 13-15,0 1-1 16,-9 0 20-16,-8 0 9 16,0-4-11-16,0 1 0 15,0 5-9-15,-25 1-6 16,-13 5-17-16,5 5-6 15,-13 0 6-15,8 0-1 0,4 26 0 16,13 9-3-16,13 5 1 16,8 1-18-1,0-4 4-15,46-2-25 16,17-11 0-16,17-10 26 0,4-10 12 16,4-4 4-16,4 0 0 15,-12-11 0-15,-17-15 7 16,-9-1-7-16,-24-2 9 15,7-1 5-15,-28 4 9 16,-9-1 22-16,0 0-14 16,0 6-15-16,-9 4 11 15,-37 9-27-15,0 8 0 0,8 0 0 16,5 0 1 0,3 14-6-16,5 10 5 0,17 0-2 15,8 3 2-15,0-3-25 16,0 0 4-1,33-9-19-15,-3-3 6 0,3-7 24 16,-3-5 7-16,-14 0 3 16,1 0 4-16,-4 0-2 15,-13 0 12-15,0-3 23 16,0 3-13-16,0 0-14 16,8 3-10-16,-8 35-11 15,9 17 8-15,-9 15 6 16,8 2-1-16,-8 6-2 0,8-8 0 15,1-4 5 1,3-4-5-16,-12-9 0 0,9-10 2 16,-1-16 0-16,-8-14-2 15,9-10 3-15,-9-3-1 16,8 0 45-16,0-32 124 16,13-17-106-16,5-17-38 15,3-9-11-15,-4-8-2 16,0-3-11-16,5 1 0 15,-5-1-1-15,-4 7-1 16,-13 16-1-16,1 18 0 16,-1 21 3-16,-8 19-5 15,0 5 2-15,8 0-12 16,1 26-13-16,12 18 6 16,-13 9 17-16,9-3-1 0,4 2-2 15,-4-10 1-15,-1-10 4 16,5-8-12-16,-4-10 10 15,-8-6-2-15,-1-8 4 16,-8 0-4-16,8 0 8 16,1-11 6-16,12-19-10 15,-4-7 5-15,-1-2-3 16,14-2-2-16,-22 3 0 16,9 12 0-16,-9 7 3 15,-8 13-4-15,0 6 1 16,13 0-14-16,-5 3-4 15,1 24 6-15,16 8 12 0,-4-6-3 16,4-2 6-16,4-6-6 16,5-7-5-16,-5-6-19 15,-4-6 19-15,13-2 1 16,-13 0 7-16,-4 0 2 16,-4-19 1-16,0-5-1 15,-9-7 2-15,5-5 0 16,-13 0 0-16,0-2-3 15,-13 3 5-15,-20 11 9 16,-13 8-4-16,8 8-8 16,4 8-3-16,-4 0-3 15,22 11 1 32,7 18 2-47,9 4 0 16,0-2-5-1,0-1 3 1,25-4-2 0,13-10-12 15,-4-2-11-31,-5-9 17 16,-4-5-7-1,13 0 17 1,-13 0-2 15,-4 0 6-31,-4-2-4 0,-9-4 0 31,1 3 4-15,-1 3-7 0,13 0 3-16,-12 0-8 15,7 3 6-15,-7 17-10 31,12-5 12 1,-4 1 0-17,-1-6-1 1,14-4-3-16,-5-6 4 0,4 0 0 0,5-2 5 0,-5-26-4 0,5-6 1 0,-13-11 7 0,4-12-7 16,-17-4 21-16,5-4 14 0,-13 1 0 0,0 3 8 0,0 10-16 0,-29 11-4 0,-9 13 4 0,13 12 3 0,8 9-12 0,8 6-20 0,-3 0-1 0,12 21-8 0,-9 30 3 0,9 14 6 0,0 1 0 0,0 1 4 0,21-8-5 0,13-6 1 0,12-5-6 0,9-7 6 0,8-10-80 0,8-7-54 0,0-7-67 0,13-10-186 15</inkml:trace>
  <inkml:trace contextRef="#ctx0" brushRef="#br0" timeOffset="3859">6492 76 191 0,'0'0'364'15,"0"0"-216"-15,0 0-5 0,0 0-31 16,0 0 8 0,0 0-45-16,8-76-60 0,-8 95-15 15,0 32-17-15,0 24 17 16,0 11 0-16,0-3 0 15,9 2 4-15,-9-6-2 16,0-5 1-16,0-5-3 16,8-7 1-16,-8-13 3 15,8-8-4-15,5-17 0 16,-5-13-3-16,1-9-4 16,-1-2-11-16,9 0 6 15,-4-20 12-15,3-15 4 16,-16-8-4-16,0-3 0 15,-8 1-3-15,-38 2-1 0,-9 8-12 16,1 9 5-16,8 7 0 16,4 6 10-16,4 4-6 15,21 7 2-15,4-1-4 16,13 1 9-16,0-1 0 16,0 3 0-16,0-3 4 15,21 3 0-15,26-5-1 16,3-1 8-16,17-1-4 15,4-3-4-15,-8 3-2 16,-17 4 0-16,-20 1 2 16,-10 2 1-16,5 0-4 0,5 0 0 15,3 11-5 1,-4 13 6-16,21 5-1 0,-8 6 0 16,-4 2 1-16,12 1-1 15,0-4 1-15,-21 1-1 16,13-5 2-16,-21-1-1 15,-1-8-1-15,-3-5 0 16,-13-8-3-16,0-3 0 16,0-1-2-16,0-4 2 15,0 0 2-15,0 0-6 16,0 0 7-16,-21 0 20 16,13-14-17-16,-1-5 7 15,9-5-6-15,0-2-2 16,0-7-2-16,38 1-1 15,4 3 1-15,-4 0 0 16,-13 8 3-16,4 7-7 16,-20 6 4-16,7 6 0 0,-3 2-1 15,-5 0-3-15,1 0-4 16,8 0 3-16,-9 10 0 16,0 4 2-16,13 4 0 15,-4 1 3-15,-8-3-3 16,12-3 5-16,-5-2-2 15,1-6 2-15,-8-2 2 16,12-3 1-16,-5 0-1 16,9 0 3-16,5-13 14 15,-13-6-14-15,12-3 22 0,-12-2 3 16,-9-3-13 0,1 1 4-16,-1 7-11 15,5 6-5-15,-13 8 4 0,0 5-9 16,0 0-4-16,0 0-9 15,16 2-20-15,1 22 31 16,12 3-2-16,5-1 2 16,4-7-2-16,8-8 3 15,0-6-1-15,-12-5 0 16,12 0 1-16,-8 0 5 16,-5-18-5-16,-3-6 0 15,-14-6 8-15,1-5-8 16,-17-2 20-16,0-1 1 0,0-1-5 15,0 6 17 1,-25 9-19-16,4 11-1 0,4 11-4 16,9 2-10-16,-9 7-8 31,17 34 4-15,-8 7 4 15,8 5-4-16,0-7 4 1,25-7-33 15,13-9-76 1,-5-14-72-32,5-11-170 31</inkml:trace>
  <inkml:trace contextRef="#ctx0" brushRef="#br0" timeOffset="564">2799 784 643 0,'0'0'95'0,"0"0"-16"15,0 0-4-15,0 0-10 16,0 0-37-16,0 0-24 16,-8-2-4-16,25 2-3 15,29 0 3-15,8 0 17 16,30 0-14-16,5 0 1 15,3 0 0-15,-21 0-2 16,-8-7 6-16,-34 2 0 16,-12-5 4-16,-8-1 42 15,-9-2 13-15,0-6-24 16,0-2-21-16,-38-1-15 0,-4 1 2 16,-4-3-7-16,-9 2 0 15,9 4 2-15,8 4 3 16,13 4-7-16,8 4 0 15,9 6-4-15,8 0 4 16,0 0-6-16,0 3-9 16,25 24 13-16,30 10 2 15,16-2 3-15,0 0-3 16,-4-6 4-16,-16-2-5 16,-5 0 1-16,-17-3 0 15,-3-3-2-15,-26-2 2 16,0 0-1-16,0 2-5 0,-17 0-81 15,-21-2-97 1,-17 3-135-16</inkml:trace>
  <inkml:trace contextRef="#ctx0" brushRef="#br0" timeOffset="1318">3643 666 590 0,'0'0'134'0,"0"0"-30"16,0 0-17-16,0 0-51 0,0 0-36 16,0 0 15-16,142 38-12 15,-79-6 3-15,-16 5-2 16,-1 0 0-16,-21 1-3 15,4-3-1-15,-20-6 0 16,-1-7-1-16,-8-9 2 16,0-8-2-16,0-2 0 15,0-3-17-15,-25 0 18 16,-13 0 16-16,-8 0-16 16,21-6-8-16,16-12-4 15,9-3 11-15,0-6 0 16,17-3-1-16,29 1 2 15,0-3 0-15,-4 2 1 0,-4 4 1 16,-13-2 1-16,-4 7-2 16,-4-3 3-16,-8 3 7 15,-9 0 28-15,0-1-5 16,0 6 8-16,0 6-2 16,0 7-17-16,0 3-1 15,0 0-22-15,-9 0-23 16,1 13 19-16,-1 22 2 15,1 6 4-15,8-2 2 16,0-1-1-16,0-9-3 16,8-4 3-16,18-12 1 15,11-6-1-15,-3-7-3 0,12 0 0 16,0-11 14 0,-8-15-12-16,-5-11 1 0,-12-3 10 15,-4-6-9-15,-8-5 21 16,-9-2 14-16,0-8-19 15,0-3 26-15,-26-1-31 16,-3 9 11-16,12 22-3 16,9 14-15-16,8 18 21 15,0 2-29-15,0 2-10 16,-13 38 0-16,13 22-2 16,0 18 12-16,0-2 0 15,0 2 5-15,21-11-5 16,13-4 0-16,4-15-7 0,-1-10-40 15,-3-10-95 1,4-11-33-16,-13-16-91 0,-12-3-107 16</inkml:trace>
  <inkml:trace contextRef="#ctx0" brushRef="#br0" timeOffset="5193">4096 624 440 0,'0'0'120'0,"0"0"24"15,0 0-46-15,0 0-63 16,0 0-12-16,0 0-11 16,143-62-1-16,-64 52 15 15,14 1-16-15,-1 1-2 16,4 5-8-16,-12 3-6 15,-21 0-53-15,-29 0-207 16,-22 0-213-16</inkml:trace>
  <inkml:trace contextRef="#ctx0" brushRef="#br0" timeOffset="6164">4746 528 453 0,'0'0'126'16,"0"0"-2"-16,0 0-38 0,0 0-18 16,0 0-18-16,0 0-21 15,0-14-19-15,0 14 4 16,0 0-11-16,0 0-2 16,0 0-1-16,0 0-1 15,0 0-3-15,0 14-2 16,0 10 6-16,9 2 8 15,8 3-8-15,3 1 1 0,6-4 0 16,11-6 3-16,-3-5-3 16,4-6 4-16,-13-8-4 15,4-1 9-15,-4 0-5 16,-4-1-1-16,-4-19 11 16,-8-1-11-16,-9-3 43 15,0-3 6-15,0 1-10 16,0-1-3-16,0 6-20 15,0 8 1-15,0 4 6 16,0 9-19-16,0 0 0 16,0 0-8-16,0 0-20 15,0 9 12-15,0 17 7 0,0 6 1 16,0-3-4-16,0-2 4 16,0-3-1-16,16-5-3 15,14-6-8-15,-13-4 5 16,12-9-8-16,-12 0 6 15,8 0 5-15,13-14 7 16,-9-7-3-16,5-3 0 16,-5 0 5-16,-4-3 0 15,13 5-5-15,-21-1 0 16,8-5 0-16,4 6 2 16,-12 7-2-16,12 6 0 15,-3 9-7-15,-5 0 3 16,4 7-9-16,0 19-1 0,-4 4 14 15,-4 2-23 1,-9-3 1-16,13-5 7 16,-13-8 5-16,1-3 7 0,-1-5 2 15,-8-5 1-15,9-3 2 16,-1 0 0-16,13 0 8 16,-13-7-3-16,9-13-6 15,-8-4 7-15,12 0-6 16,-13 3 3-16,0-1 23 15,-8 9-6-15,0 6 1 16,0 3-11-16,0 4-11 16,0 0-2-16,0 0-19 15,9 4 1-15,-1 14 14 16,0 3 7-16,1-2-2 0,12-6 0 16,-13-2 4-16,-8 0-7 15,9-8 3-15,-1-3 0 16,13 0 5-16,-4 0-4 15,8 0 9-15,4-17-4 16,-3-1-4-16,3-4 6 16,-4 3-7-16,4 1 0 15,-12 7 4-15,0 6-2 16,-9 5-6-16,13 0-1 16,-4 5-13-16,0 24 14 15,12 9-6-15,-12 0 2 16,0-3-51-16,12-7-155 15,-12-3-210-15</inkml:trace>
  <inkml:trace contextRef="#ctx0" brushRef="#br1" timeOffset="215127">1717 3222 657 0,'0'0'53'16,"0"0"51"-16,0 0 11 15,0 0 21-15,0 0 1 16,0 0-51-16,-76-61 0 16,76 58-24-16,0 0-20 0,0-8 7 15,0-2-32-15,55-11-7 16,46-6-10-16,33-4 9 15,38-6-9-15,21 2 0 16,-13 9 0-16,-16 5-1 16,-47 13 2-16,-37 6-2 15,-34 5-1-15,-29 0-63 16,-17 0-51-16,0 16-105 16,0 3-58-16,-8 2-91 15</inkml:trace>
  <inkml:trace contextRef="#ctx0" brushRef="#br1" timeOffset="215381">2501 3048 461 0,'0'0'220'15,"0"0"-44"-15,0 0 4 16,0 0-74-16,0 0-37 16,0 0-11-16,0 12-46 15,0 35 59-15,0 12-9 16,30 8-24-16,-13 7 0 15,-1 2-29-15,14-4 1 16,-13-3 0-16,-9-7-4 16,13-1-5-16,-21-7-1 15,8 0-11-15,1-9-8 16,-1-11-65-16,9-4-56 0,4-17-80 16,12-10-140-16,-3-3-230 15</inkml:trace>
  <inkml:trace contextRef="#ctx0" brushRef="#br1" timeOffset="215846">3118 3543 375 0,'0'0'261'16,"0"0"-44"-16,0 0-30 16,0 0-75-16,0 0 0 15,0 0-39-15,-84-88-33 16,84 88-1-16,0 0-39 15,0 0 2-15,0 11-5 16,0 13 7-16,0-7-4 0,0 0 0 16,21-6 4-16,5-5-5 15,-10-4 1 1,-3-2 0-16,4 0 5 16,-1 0 3-16,-16-10-7 0,9-6 1 15,-9-1 4-15,0-4 5 16,0 2-11-16,-25 0 2 15,-5 6-6-15,-3 9 5 16,3 4-3-16,5 0-6 16,8 0-67-16,5 10-127 15,12 8-225-15,12-4-301 16</inkml:trace>
  <inkml:trace contextRef="#ctx0" brushRef="#br1" timeOffset="216079">3932 3036 392 0,'0'0'363'0,"0"0"-156"0,0 0-46 0,-100-145-22 0,62 123-68 0,4 6-23 0,-12 14 7 0,8 2-40 0,-4 2 1 16,-4 38-14-16,0 16 6 0,8 14-8 16,13 14 0-16,8 11 0 15,17 4-1-15,0 4 6 16,0-10-5-16,42-14 0 16,13-14 2-16,29-15-10 15,-4-10 8-15,12-18-1 16,4-8-5-16,5-14-2 15,-9 0-20-15,-20-14-20 16,-18-10-45-16,-29 0-68 16,-4 2-67-16,-12-2-72 15</inkml:trace>
  <inkml:trace contextRef="#ctx0" brushRef="#br1" timeOffset="216603">4385 3431 503 0,'0'0'243'15,"0"0"-65"-15,0 0-31 16,0 0-40-16,0 0-49 16,0 0-7-16,0-43-39 15,55 29-11-15,8 2 18 16,17-2-17-16,12 0 14 0,5 1 1 15,3-3-11-15,1 3 15 16,-21 0-18-16,-9 2 3 16,-16 0 4-16,-18 0-9 15,-20 3 21-15,-17 3 6 16,0-1-10-16,0 1 18 16,-8-7-23-16,-30 0-11 15,-4-1 1-15,-21 0 6 16,-4-1-1-16,4 0 2 15,8 4-9-15,13 3 13 16,13 0-12-16,21 2-2 16,8 3 2-16,0 2 2 15,0-3-4-15,0 3 0 0,0 0-9 16,16 0 5 0,22 0-5-16,17 3 9 0,-1 15-1 15,9 6 6-15,-8 6-5 16,-1-5 0-16,-8 11 3 15,-4-1-8-15,-4 2 5 16,0 3 0-16,-38 3-2 16,0 8 1-16,-38 11 1 15,-71 15-77-15,-34 11-225 16,-12 6-682-16</inkml:trace>
  <inkml:trace contextRef="#ctx0" brushRef="#br1" timeOffset="223467">6391 2818 871 0,'0'0'197'16,"0"0"-30"-16,0 0-43 15,0 0-42-15,0 0-40 16,0 0-22-16,0 0-19 16,-80-32-1-16,59 73-2 15,-4 15 2-15,-4 16 5 16,4 9-3-16,16 7-2 0,9-2 2 16,0 1 1-1,0-10-1-15,26-10-2 0,11-8 0 16,9-18-3-1,9-12 3-15,-13-13 0 0,4-13 0 16,-8-3 0-16,-5-9 10 16,5-17-4-16,0-25 7 15,-13-5 22-15,4-27 2 16,-3-13-14-16,-18-6-8 16,-8 1-9-16,0 12 6 15,-8 14-6-15,-38 16-3 16,-9 17-3-16,0 12-10 15,5 15 8-15,12 9 0 16,1 6-24-16,20 0-26 0,0 27-67 16,9 13-96-16,-5 6-141 15,13-1-367-15</inkml:trace>
  <inkml:trace contextRef="#ctx0" brushRef="#br1" timeOffset="223901">7025 2455 582 0,'0'0'246'15,"0"0"-65"-15,0 0 13 0,0 0-60 16,0 0-50-16,0 0-12 0,-46-134-42 0,37 134 2 15,9 0-25-15,0 24-6 16,0 35-2-16,0 24 2 16,0 32 2-16,-8 5 5 0,8 14-5 15,0 3-3 173,0 7 6-188,0-5-4 0,0-5 1 0,8-14-3 0,22-19 0 0,-5-18-1 0,13-18-15 0,-22-20-61 0,9-22-96 0,13-23-75 0,17-13 80 0,24-48-100 0</inkml:trace>
  <inkml:trace contextRef="#ctx0" brushRef="#br1" timeOffset="224270">7549 3225 381 0,'0'0'239'0,"0"0"-90"0,0 0-21 0,0 0-11 16,0 0-44-16,0 0 0 16,-54-125-18-16,54 119-7 15,8 3-25-15,21 3-22 16,18 0 6-16,-5 0-7 16,12 24 0-16,-8 9 0 15,0 5 1-15,-20 7-1 0,-5 0 0 16,-13 3 1-16,-8 0-2 15,0-3 1 1,0-10 0-16,-8-8 2 0,-5-11 1 16,13-11-3-16,0-5 3 15,0 0 0-15,0 0 17 16,0-13-5-16,0-16 11 16,0-19-10-16,0-12-14 15,29-4 10-15,18-13-11 16,-14 5 1-16,13 15 0 15,-8 23-2-15,-13 15-4 16,-8 19 1-16,4 0-15 16,13 0 16-16,3 26 0 0,-7 12-3 15,-5 5 0-15,-8 2 2 16,-9 1-20-16,5-3-9 16,-13-6-18-16,0-2-69 15,0-11-72-15,0-5-195 16</inkml:trace>
  <inkml:trace contextRef="#ctx0" brushRef="#br1" timeOffset="224569">8237 2292 757 0,'0'0'202'0,"0"0"-135"16,0 0-49-16,0 0 49 15,0 0 60-15,219 171-59 16,-110-96-9-16,-13 17-30 16,13 9 9-16,-16 10-17 15,-30 10-11-15,-17 5 5 16,-21 5-15-16,-17-1 2 15,-8 2 0-15,-17-1-2 16,-45 0-16-16,-31-11-98 16,-8-21-229-16</inkml:trace>
  <inkml:trace contextRef="#ctx0" brushRef="#br1" timeOffset="230910">9169 1145 514 0,'0'0'189'0,"0"0"-90"16,0 0 17-16,0 0 36 15,0 0-46-15,0 0 1 16,-29-8-46-16,-43 0-48 16,-45 3 13-16,-72-1-25 15,-54 6 5-15,-55-3-1 16,-46 3 4-16,-47 0-6 16,-24 0-3-16,-13 0 0 15,4 3-11-15,25 0 14 16,30 0-3-16,17-1 0 15,25 6 9-15,12 6-9 16,34 0 0-16,16 9-5 0,5 4-3 16,-21 5 5-16,-25 5 3 15,-22 6-2-15,14 5 4 16,3 3-2-16,34 2 0 16,21-1 2-16,51-8-3 15,50-9 1-15,37-13 0 16,38-12-6-16,26-4 15 15,-1-6-9-15,26 0 0 16,-5 0 4-16,5 0-9 16,-5 0 5-16,-3 0 0 15,-1 0-2-15,13 0 10 16,16 0-9-16,9 0 1 0,0 3-6 16,0-3-2-16,0 2 2 15,0 7 6-15,0 9-2 16,0 14 5-16,0 11-3 15,0 8 0-15,0 8 0 16,9 4-6-16,7 5 7 16,5 6-1-16,5 12 0 15,11 10 9-15,-3 14-9 16,4 18 0-16,-5 22 5 16,-3 19 3-16,-5 15-8 15,-4 3 28-15,-4-6-4 16,-1 9-24-16,5-11 16 15,4-2-16-15,13-21 1 16,-4-31-3-16,12-34 7 16,-8-16-5-16,8-9 0 0,-13-18 5 15,-3-7-7-15,-5-12 2 16,-8-10 0-16,-17-11-3 16,0-3 6-16,12-5-3 15,-12 0 0-15,0 0 4 16,9 0-8-16,8 5 4 15,8 1 0-15,12-1 1 16,1 3 1-16,8 3-2 16,-4-9 0-16,5 1 3 15,24-3-8-15,46 0 5 0,55-21 0 16,55-17 4 0,37-7 1-16,26 2-5 0,16 3 0 15,0 13 1-15,13-2 0 16,13 10 0-16,3 8-1 15,1 1 0-15,0 2-1 16,8-3-6-16,-13-5 0 16,43-5 0-16,16-6 6 15,-4 3-1-15,21 5 2 16,-8 6 3-16,-17 2 1 16,-22 5-7-16,-45 1 3 15,-34 0 0-15,-37 2-1 16,-35-1 1-16,-20-3 0 15,-25 5-3-15,-21-3 7 16,-22 2-4-16,-33 0 0 0,-16 3 2 16,-18 0-4-1,-24 0 2-15,-14 0 0 0,-7 0-2 16,-9-4 8-16,0 4-6 16,0 0 9-16,0-9-4 15,0-8 39-15,0-7-3 16,0-12-37-16,-17-10 18 15,9-21-21-15,-22-19 6 16,22-18-7-16,-9-16 5 16,9-8-6-16,-5-9 1 15,13-7 0-15,-8-5-2 16,-1-4 7-16,-8 1-5 0,-12-3 0 16,4-3 4-16,-4-1-8 15,-5 10 4-15,5 5 0 16,3 7-5-16,18 12 10 15,8 18-5-15,0 21 0 16,0 25 2-16,0 15-4 16,0 9 2-16,0 10 0 15,0 1-5-15,0 2 8 16,0 0-3-16,0 2 0 16,0-2 5-16,0 2-11 15,0 4 6-15,-8-1 0 16,8 6-6-16,-13-4 13 15,13-1-7-15,-8-1 0 0,-9-3 5 16,0-2-13 0,-12-2 8-16,-26 2-1 15,1 5-10-15,-34 6 7 0,-30 5 4 16,-29 8 0-16,-33 0 1 16,-47 8-5-16,-25 16 4 15,-29 5-13-15,21 8-31 16,13 7-132-16,49-7-133 15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15:49.89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1238 919 635 0,'0'0'157'0,"0"0"-30"0,0 0-29 0,0 0-14 0,0 0-48 16,0 0-26-1,93-91-4-15,3 70 2 0,22 0-8 0,-9-1 0 16,-8 6 6-16,-30 6-6 16,-33 1 0-16,-22 7 0 15,-16-1-4-15,0 3-46 16,0 0-48-16,-46 0-23 16,0 16 24-16,13 1-49 15,-5-4 27-15,21-2 90 16,0-6 25-16,-4 0 8 15,4 2 5-15,1-1 21 16,-14 8 15-16,5 4 13 16,4 9-28-16,-4 7-9 15,8 15 10-15,5 9-20 16,12 9 7-16,0 7 17 16,0-6-21-16,29 2 2 15,9-4-16-15,-5-4 0 16,22-11-2-16,-17-12-190 15,-5-8-368-15</inkml:trace>
  <inkml:trace contextRef="#ctx0" brushRef="#br0" timeOffset="668">2241 1271 426 0,'0'0'169'15,"0"0"-48"-15,0 0 1 16,0 0-28-16,0 0-22 0,0 0-34 16,-142-106-21-16,133 106-16 15,-12 16-1-15,13 19 0 16,0 5 4-16,8-1-11 16,0 0 7-16,25-5 0 15,29-5-4-15,1-8 3 16,8-14 0-16,-9-5 0 15,1-2-1-15,-17 0 2 16,-13-19 5-16,-4-5-3 16,-13-5 12-16,1-5-11 15,-9-4 19-15,0-3 9 16,0-1-18-16,-26 1 16 16,-11 7-25-16,-1 10-4 15,4 10 0-15,-4 12-4 0,1 2-1 16,3 2 4-16,5 28 0 15,12 5-5 1,17 2 6-16,0 1 0 16,38-6-6-16,25-11 4 0,8-6 2 15,0-11-2-15,1-4 2 16,-5 0 1-16,-4-24-1 16,-21-13 0-16,4-9 9 15,-8-8-3-15,-13-6-4 16,-4-5 9-16,-13-2-9 15,-8 3 23 1,0 7-16-16,0 15-2 0,-21 16 32 16,13 11-27-16,-1 11 3 0,1 4-15 15,0 0-19-15,-9 45 10 16,-4 21 5 0,-4 20 8-16,25 5-6 15,0-6 7-15,8-4-5 0,47-11 0 16,-9-14-2-1,8-14-8-15,-20-15-87 0,12-11-38 16,-21-16-22 0,-4 0-40-16,-4-6-27 0,-17-25-139 15</inkml:trace>
  <inkml:trace contextRef="#ctx0" brushRef="#br0" timeOffset="1344">2875 1168 12 0,'0'0'126'0,"0"0"-14"0,0 0-3 0,0 0-26 16,-206-134-1-1,177 126-24-15,29 3 5 0,0-1-8 16,0 6-52-16,17 0 2 16,50 0 5-16,21 0-6 15,13 6 15-15,-5 5-6 16,-4-1-4-16,-12-4 20 16,-34-6-12-16,-25 0 19 15,-12 0 10-15,-9 0 1 16,0 0 24-16,0 0-18 0,0 0-18 15,-9 0-35 1,-20 0-2-16,-9 0 1 0,-4 0-2 16,-4 13 3-16,8 4-1 15,13 3 1-15,17 3 0 16,-5-3-7-16,13 1 2 16,0-4-11-16,0-4-12 15,38-8-9-15,0-5 35 16,-5 0-7-16,5 0 9 15,-13 0 8-15,-4-13-5 16,-4 5 1-16,-17 2 11 16,0 4 0-16,0 2 20 15,0 0-35-15,0 0 0 0,0 0-1 16,0 0-27 0,8 24 28-16,13 5-3 0,13-2 10 15,12-5-3-15,0-6-4 16,9-11 0-16,-1-5 7 15,1 0-2-15,-13-13-1 16,12-20 8-16,-7-12-12 16,-1-6 17-16,-21-5-1 15,-4 0 6 1,-21 0 33-16,0 0-34 16,0 8 18-16,-13 7-8 0,-12 12-27 15,-13 13 11-15,5 8-15 16,3 8-4-16,5 5-4 15,17 43 2-15,8 19 6 16,0 13 0-16,25 0 8 16,38-8-9-16,8-7 1 0,22-14 0 15,-14-14-3 1,14-15-40-16,7-17-110 0,9-5-125 16,-12-8-330-1</inkml:trace>
  <inkml:trace contextRef="#ctx0" brushRef="#br0" timeOffset="2584">4902 435 582 0,'0'0'190'0,"0"0"-81"0,0 0 23 16,0 0-67-16,-244 27-32 15,206 38-8-15,-8 12-25 16,29 6 32-16,17 7-24 16,0-2-8-16,17 1 15 15,29-11-7-15,17-12-7 16,-8-15-1-16,8-16 8 16,-9-16-9-16,-7-11 2 15,7-8-1-15,-8 0 20 16,9-22-20-16,-13-12 7 0,25-14 9 15,-4-1-13 1,-9-5 17-16,-12 9-14 0,-12 13-6 16,-5 13 3-16,-4 12-3 15,-4 7-3-15,-1 0-7 16,5 13 2-16,5 16 2 16,-10-2 6-16,5-3 0 15,-21-8-10-15,9-8 6 16,-1-5 4-16,-8-3 1 15,0 0-1-15,0-17 23 16,0-14-23-16,0-4 0 16,0-6 7-16,-17 2-2 15,-12 1-5-15,12 9 0 16,-12 10 8-16,4 9-17 16,8 10 9-16,-4 0-7 15,-4 21-2-15,8 21 4 0,4 17 5 16,13 6 0-16,0-10 2 15,0-3-8-15,30-15 6 16,3-9-22-16,13-16 17 16,1-12-31-1,-1 0 24-15,-13-8 6 0,13-24 12 16,-16-7 0-16,-22-5-6 16,1-1 0-16,-9-1 1 15,0 6 4-15,-9 9-5 16,-12 8 0-16,-4 13-8 15,8 10 8-15,-12 0-12 0,21 19 12 16,-9 18-7 0,8 0 9-16,9 1-2 0,0-8 0 15,34-12 3-15,12-8-4 16,9-10 1 0,-1 0 0-1,1-15 10-15,-1-20-8 0,1-5 9 0,-1-9 12 16,-12-4-6-16,-4 3 36 15,0-7-20-15,-21 1-11 16,-9 3 28-16,-8-6-34 16,0 2 6-16,0 9-3 15,-8 11-18-15,-22 13 16 16,22 13-17-16,-1 11-4 16,1 6-2-16,-9 39-9 15,-4 24 15-15,5 14 0 16,7 6 9-16,1-1-14 0,8-3 5 15,0-7 0 1,33-14-5-16,22-10 8 16,-1-19-3-16,9-13 0 0,0-15 5 15,13-7-7-15,4-3 2 16,3-25 0 0,-11-11 5-16,-9-6 0 15,-9-3-5-15,-29-3 4 0,-4-2 5 16,-12 5-6-16,-9 5-3 15,0 10 0-15,0 12 2 16,-9 11-2-16,-3 7-1 0,12 3-2 16,-17 3-18-1,9 34 18-15,-1 11 3 16,9 5 0-16,0 6-9 16,17-2 9-16,21-4 0 0,-5 1 0 15,5-9 2-15,0-3-8 16,-13-7 6-16,4-11 0 15,-20-2-9 1,-9-10 11-16,0-3-2 0,0-4 0 16,-9-2-23-16,-45 0 20 15,-22-3-7-15,-3 0-24 16,7 0-30-16,18 0-60 16,24 0-28-16,22-3-129 0</inkml:trace>
  <inkml:trace contextRef="#ctx0" brushRef="#br0" timeOffset="3048">6983 967 620 0,'0'0'149'0,"0"0"-18"16,0 0 4-16,0 0-72 15,0 0-62-15,0 0 21 0,243-2 26 16,-134 2-27-16,-8-8 9 16,-5-6-22-16,-12 3-7 15,-29 1 14-15,-30 5-12 16,-25-4 7-16,0-2 15 16,0-2 0-16,-17-6-18 15,-29-2-7-15,-8 5 0 16,-1 3-11-16,9 2 15 15,21 3-4-15,-5 3 0 16,30 2 9-16,0 3-14 16,0 0 5-16,0 0 0 15,0 0-9-15,21 0 10 16,13 0-1-16,20 16 0 0,-7 5 9 16,7 6-14-16,1 5 5 15,-9 3 0-15,-13 0-5 16,-20-3 7-16,-5 0-2 15,-8 0 0-15,0-2 2 16,-8-1-11-16,-38 0 9 16,-9-2-77-16,-8-3-157 15,9-10-214-15</inkml:trace>
  <inkml:trace contextRef="#ctx0" brushRef="#br0" timeOffset="6130">8594 644 321 0,'0'0'256'0,"0"0"-85"16,0 0-14-16,0 0-29 0,0 0-26 15,0 0 1-15,-101-143-43 16,118 119-21-16,29 3-11 15,17 8-22-15,0 8-6 16,8 5 0-16,-8 0 4 16,-16 16-13-16,-10 24 9 15,-20 8-2-15,-17 14-8 16,0 4 8-16,-46 4 2 16,-9 5-1-16,-8-6 5 15,9-7-12-15,20-11 8 16,18-16-38-1,16-13 10-15,0-10-9 0,0-7 23 16,42-5 10-16,20 0 3 16,22 0 1-16,-4-21 0 0,-9-5 0 15,-3-7 5-15,-5-1 0 16,-9-4-3 0,-12-4 15-16,-4-1-2 0,-13 5 28 15,-4 8-19-15,-13 9 2 16,-8 14 13-16,0 1-36 15,0 6 11-15,0 0-14 16,0 0-20-16,0 27 19 16,-16 15 1-16,-5 1 0 15,12 0-3-15,9 0 8 16,0-8-5-16,0-3 0 16,0-5 6-16,9-9-8 15,-1-6 2-15,13-8 0 16,4-4 5-16,4 0 0 0,5-2-1 15,12-22 0-15,0-6 7 16,9 1-8-16,-22 7-3 16,-3 6 0-16,-5 8-6 15,-4 8 4-15,-4 0 0 16,8 0 1-16,4 19-8 16,-12 5 5-16,12 6 4 15,-3-4-17 1,11-2-47-16,10-5-77 0,16-10-90 0,8-9-113 15</inkml:trace>
  <inkml:trace contextRef="#ctx0" brushRef="#br0" timeOffset="6361">10285 844 415 0,'0'0'247'16,"0"0"-74"-16,0 0-2 15,0 0-83-15,0 0-43 16,0 0-35-16,172-74-8 16,-63 63 4-16,9 3 0 15,-22-1-6-15,-4 7 0 16,-45 0-64-16,-31 2-104 16,-16 0-93-16,0 0-296 0</inkml:trace>
  <inkml:trace contextRef="#ctx0" brushRef="#br0" timeOffset="6528">10520 604 586 0,'0'0'178'0,"0"0"-39"0,0 0-4 0,0 0-93 16,0 0-39-16,0 0 15 15,-29 96 10-15,29-39-3 16,0 4-9-16,29-2-12 15,-12-4 6-15,0-1-10 16,12-12-38-16,-21-7-247 0,17-13-403 16</inkml:trace>
  <inkml:trace contextRef="#ctx0" brushRef="#br0" timeOffset="6883">11162 451 548 0,'0'0'193'15,"0"0"-73"-15,0 0-21 16,0 0-41-16,206-45-44 16,-160 80 21-16,-17 10-32 0,-4 6 11 15,-16 2 1-15,-9 9-12 16,0-1 22-16,-26 7-25 15,-11-8 0-15,-9-11 20 16,20-9-19-16,26-13 14 16,0-6-11-16,0-2 1 15,26-12 7-15,57-7-9 16,35 0 6-16,33-4-9 16,13-26-118-16,-26-8-192 15</inkml:trace>
  <inkml:trace contextRef="#ctx0" brushRef="#br0" timeOffset="102476">760 2577 370 0,'0'0'332'0,"0"0"-209"16,0 0-13-16,0 0 29 16,0 0-20-16,0 0-43 15,-126 0-71-15,223-2 8 16,58-25 7-16,42-11-20 15,30-5 0-15,-17 6 7 16,-38 7-4-16,-63 12-3 16,-67 12 0-16,-21 3-16 15,-21 3-38-15,0 0-38 0,-55 0-36 16,-29 0 39-16,-4 17-37 16,4-4 25-16,13-2 74 15,37-6 23-15,13-2 4 16,13 0 2-16,8-1 3 15,-8 6 34-15,-9 8 19 16,-4 13 14-16,-4 15 7 16,8 7-8-16,-4 7-4 15,12 6-20-15,1 1-30 16,8-2 3 0,0 8-16-16,0-8-5 0,0 4 1 15,17-13-154-15,4-8-150 16</inkml:trace>
  <inkml:trace contextRef="#ctx0" brushRef="#br0" timeOffset="103908">1843 2893 492 0,'0'0'207'15,"0"0"-68"-15,0 0-31 16,0 0-36-16,0 0-39 15,0 0-33-15,-126 18 9 16,117 27-8-16,9 1 7 16,0-6-9-16,9-6 1 0,37-6 0 15,9-10 6-15,7-12-5 16,1-6 0 0,-16 0 10-16,-10-17-10 0,-20-14 20 15,-8-10-5-15,-9-4 29 16,0-3 20-16,-17 2-28 15,-29 9-25-15,-1 10-12 16,-7 13-6-16,-1 12 1 16,1 2-4-16,12 0 9 15,4 26 1-15,21 12-1 16,17 3-18-16,0 1-36 16,34-4-72-16,37-12-31 15,21-7 40-15,9-17 45 16,-4-2 47-16,-5-2 23 15,0-27 2-15,-41-12 38 16,-5-1 46-16,-25-7 40 16,-13-4-18-16,-8-6-23 0,0-5-5 15,0 6-26-15,-8 4-14 16,-13 14 2-16,4 16-16 16,0 12 9-16,17 12-13 15,0 0-20 1,-12 36-5-16,12 19-1 0,-9 18 6 15,9 0 0-15,0 1 8 16,0-4-8-16,21-11 0 16,4-6-21-16,13-19-23 0,-21-6-82 15,-9-12-6 1,1-10-21-16,-9-6 15 0,0 0 44 16,0-17-64-16,-25-16 96 15,-13-1 58 1,4-9 4-1,-12 3 7-15,0 8 47 0,21 5 5 0,12 14 27 16,13 2-10-16,0 8-46 16,21 0-12-16,50 3-14 15,30 0 4-15,25-2 0 16,-8 2-3-16,-18-2-3 16,-20-1 7-1,-17 3 20-15,-25-3 30 16,-22 3-10-16,-7 0 6 0,-9 0 12 0,0-5-14 15,0-4 16-15,-17 2-31 16,-21-3-36-16,-16 4-4 16,-9 6-5-16,0 0 7 15,8 16-5-15,22 13 11 16,12 6-6-16,21-1 0 16,0-4 3-16,0-3-11 15,29-6 5 1,-4-5-16-16,13-8 10 0,-13-8-9 15,5 0 18-15,-5 0-2 16,-17 0 6-16,13 0 4 16,-21-8-8-16,0 3 0 15,0 3 5 1,0 2-5 15,9 0-3-15,16 0-5-16,4 13 0 31,5 3 3-15,12 0 6 15,8-9-1-15,1-7 0-1,16 0 4 16,5-4-2-31,-5-26-2 47,0-10 3-31,-8-8 4 15,-8-3-2 0,-17-8 7-15,-21 1 36 0,-17-7-22 15,0 6 18-15,0 8-16 15,-38 12-17-16,13 15 18-15,-13 18-19 0,21 6-8 0,0 45-4 0,-4 27 9 0,13 20-7 16,8-1 0-16,0-6 5 0,46-10-11 0,9-11-2 0,37-13-74 0,4-16-85 0,22-17-179 16</inkml:trace>
  <inkml:trace contextRef="#ctx0" brushRef="#br0" timeOffset="103930">4620 2466 746 0,'0'0'189'0,"0"0"-15"0,0 0-26 0,0 0-103 0,0 0-28 0,0 0 14 16,-46 167-11-16,38-97 6 0,8-7-22 0,0 2-2 0,0-9-2 0,0-2-4 0,0-9-31 0,-9-10-129 0,9-11-94 0,0-11-48 0,0-13-174 0</inkml:trace>
  <inkml:trace contextRef="#ctx0" brushRef="#br0" timeOffset="105323">4486 2729 283 0,'0'0'140'0,"-46"-176"-18"16,29 82 11-16,-4 6-28 15,13 12-19-15,-1 16-30 0,9 17 8 16,0 16 17-16,17 11-58 16,38 13-12-16,8 3-11 15,21 9-1-15,-13 25-3 16,-8 15 4-16,-9 7 0 16,-16 2-8-16,-21 4 4 15,-17-1 2-15,0-4-1 16,0 1-3-1,-46 1 6-15,4-5 0 0,4-4 5 16,9-10-2-16,29-11 1 16,0-5-4-16,0-10 6 15,29-2 0-15,9-11-2 16,-5-1-2-16,22 0 1 0,-9 0 6 16,0-1-5-16,-4-16 1 15,-12 1 2-15,-5-3-4 16,4 0 21-16,-20 1-9 15,-1 4 12 1,-8 7 28-16,0 1-29 16,0 6 5-16,0 0-31 15,0 0-5-15,0 0 0 16,0 16-16-16,0 13 21 0,-17 6 3 16,17 2 5-16,0-7-8 15,0-6 0-15,0-8 2 16,0-3-4-16,0-7 2 15,25-6 0-15,5 0 9 16,-5 0-6-16,4-19 5 0,-4-7-3 16,5-7-2-16,-13-7 9 15,-1-3-12-15,-16-5 1 16,0 3 18-16,0 3-18 16,-16 4 11-1,-31 11-11-15,14 8 4 0,-5 9-10 16,0 10 3-1,5 0 2-15,3 29-7 0,5 19 7 16,17 8 0-16,8 1 0 16,0-4 6-16,25-13-15 15,30-8 9-15,8-8 0 0,-9-14-7 16,1-10 11 0,8 0-4-16,-9-4 3 0,9-26 2 15,-8-8 4-15,-1-1-9 16,-8-5 1-16,-21 5 11 15,-8 4-10 1,-4 9 15-16,-13 6 2 16,0 12-15-16,0 5 8 0,0 3-12 15,0 0-15-15,0 0 15 16,0 17-11-16,0 12 11 16,0 1 0-16,8-3 7 15,17-6-10-15,13-3 3 16,0-2 0-16,-4-8-6 0,3-4 9 15,9-4-3-15,-12 0 0 16,4-4 6 0,-13-9-2-16,-4-3-4 0,-4 3 0 15,-17 7 1-15,0 1 5 16,0 5-6-16,8 0 0 16,-8 0-12-16,0 0 12 15,8 5-17-15,1 8 17 16,12 4-1-16,-4-1 1 15,8-5 0 1,4-6 0-16,17-5 1 0,9 0-2 16,-1 0 1-16,9-22 0 15,-8-7 0-15,-13-3 6 16,-4 0-6-16,-22 0 8 16,5 2-7-16,-12-2 15 15,-9 8-10-15,0 5-6 0,0 12 9 16,0 4-9-1,-21 3-15-15,-4 5 11 0,-1 27-1 16,-3 9-1 0,12 4 6-16,9-8-7 0,8-8 6 15,0-7-18-15,0-9 5 16,34-7 11-16,12-6 3 16,8 0 2-16,9-3-1 15,0-21-1 1,-8 0 8-16,-1-8-1 0,-16 5-7 15,-13-2 5-15,-16 5 0 16,-9 3 17 0,0-1-11-16,0 8-10 0,0 4 4 0,0 6-5 15,-9 4-7-15,1 0-1 16,-1 33 4 0,1 5-3-16,-5 1 7 0,13 5-2 15,0-7-5-15,0-2-2 16,0 0 9-1,0-3 0-15,13 2 1 0,-5-2-3 16,1-8 2-16,-9 0-2 0,0-5-5 16,-9-8-3-1,-28 0-9-15,-18-6-37 0,9-5-88 16,-9 0-75-16,30 0-179 16</inkml:trace>
  <inkml:trace contextRef="#ctx0" brushRef="#br0" timeOffset="105795">7381 2740 639 0,'0'0'170'0,"0"0"-93"16,0 0 56-16,0 0-37 0,0 0-27 15,0 0-54-15,-54-35-10 16,108 33 0-16,26-7 0 16,12-4 3-16,5 0-3 15,-22-3 1-15,-12 2-2 16,-29 1 0-16,-13 2-3 16,-21 1 37-16,0-7-11 15,0-1-5-15,-29-2-2 16,-5 5-18-16,5 2 9 15,12 5-11-15,-4 3 1 16,21 5 1-16,0 0 1 16,0 0-3-16,0 0 0 0,0 0-11 15,0 7 10-15,21 17-6 16,12 9 7-16,-3 4 0 16,3 0 2-16,-3 1-2 15,-13-6 0-15,3-3 7 16,-11-8-11-16,-9-4 4 15,0 1-11-15,0 1 10 16,-46-3-46-16,0 3-51 16,-1-5-105-16,14-1-183 15</inkml:trace>
  <inkml:trace contextRef="#ctx0" brushRef="#br0" timeOffset="106451">8556 2287 414 0,'0'0'606'0,"0"0"-500"16,0 0 21-16,0 0-16 15,0 0-65-15,0 0-12 16,-8-83-34-16,62 83 5 15,18 0-8-15,-9 3 3 16,0 31-2-16,-26 18-3 0,-11 1 4 16,-18 8-3-16,-8 4 4 15,-34-1-5-15,-29-2-3 16,-12-6 9-16,33-8-1 16,13-13 0-1,20-11 7-15,9-9-11 0,0-9 4 16,17-6 0-16,21 0 4 15,25 0-3-15,8-6 3 16,5-18 0-16,-5-5 4 16,-8 2-4-16,-17-2-4 15,-12 3 4-15,-13-5 8 16,-5 2-11-16,-16 0 12 16,0 8 10-16,0 4-15 15,0 12 15-15,0 5-23 16,0 0 0-16,0 0-3 0,0 24-16 15,0 11 19 1,0 7-2-16,0-1 8 0,0-9-6 16,0 0 0-16,9-8 1 15,-1-8-2-15,0-3 1 16,5-7 0-16,-5-6 1 16,18 0 5-1,3 0-3-15,5-13 1 0,12-14 1 16,-9 0-1-16,-3 3-3 15,4 2-1 1,-13 9 0-16,4 6 2 0,-3 7-5 16,3 0 3-16,4 0-12 0,-3 13 8 15,3 8-58 1,5 3-89-16,0-6-119 16,4-7-362-16</inkml:trace>
  <inkml:trace contextRef="#ctx0" brushRef="#br0" timeOffset="106677">9802 2561 638 0,'0'0'217'16,"0"0"-97"-16,0 0-24 15,0 0-76-15,0 0 7 16,248-37-18-16,-177 34-8 0,1 0 0 15,-18 3-1-15,-8 0-25 16,-37 0-208-16,-9 0-112 16</inkml:trace>
  <inkml:trace contextRef="#ctx0" brushRef="#br0" timeOffset="106847">10075 2384 414 0,'0'0'258'0,"0"0"-82"15,0 0-19-15,0 0-41 16,0 0-63-16,0 0-43 16,-38 46 9-16,30 7 14 15,-9 3-8-15,17 1 1 0,0-1-25 16,-8-8 6 0,8 0-7-16,0-8-6 0,0-3-107 15,0-10-275-15</inkml:trace>
  <inkml:trace contextRef="#ctx0" brushRef="#br0" timeOffset="107107">10554 2104 474 0,'0'0'545'16,"0"0"-336"-16,0 0-79 0,0 0-56 15,0 0-50-15,0 162 28 16,0-49 2-16,12 5-31 16,13-9-4-16,-16-7-1 15,-1-5-18-15,-8-6 0 16,0-4-98-16,0-4-217 16,0-14-866-16</inkml:trace>
  <inkml:trace contextRef="#ctx0" brushRef="#br1" timeOffset="611915">362 3849 555 0,'0'0'193'16,"0"0"-113"-16,0 0 31 0,0 0-7 15,0 0-69 1,0 0-27-16,-63 0-8 0,117 0 8 16,34 14-7-16,51 2 33 15,50-5-26-15,62-4 17 16,60-7-20-16,50 0-2 15,37 0 5-15,26 0-3 16,-9-1-5-16,1-5 0 16,-26 0 5-1,9 1-3-15,-1-4-2 0,26-1 0 16,8-1-1-16,13-2 4 16,0 0-3-16,-21 0 0 15,8 2 3-15,-13 0 1 16,-33 0-4-16,-4-2 0 0,-38 2-6 15,-63 0 8-15,-29 4-2 16,-42 4 0-16,-21 3 4 16,-9 0-5-16,-8 0 1 15,0 0 0-15,-16 0-2 16,-22 0 4-16,-25 0-2 16,-21 0 0-16,-4 0 5 15,-21 0-8-15,-9 0 3 16,9 0 0-16,0 0-1 15,9 0 2-15,20 3-1 16,17 2 0-16,34-5-1 0,20 0 1 16,1 0 0-1,-13 0 0-15,-42 0-2 0,-37 0 5 16,-35-11-3 0,-28 3 4-16,-1-2-2 0,-8-7 18 15,0 2 40-15,0-5-32 16,0-1 20-1,0-3-15-15,0 0-3 0,0-5 8 16,0-6-22-16,0-1 10 16,0-11-16-16,0-1-1 15,-8-5 10-15,-1-6-15 16,-7-6 7-16,-5-7-3 16,12-8-6-16,1-6 9 15,8-5-10-15,0-8 0 16,0-7 5-16,0-15-4 15,0-7-2-15,0-3 0 0,-9 3 6 16,-20 10-5-16,12 9-1 16,-8 2 2-1,4 13-5-15,13 5 3 16,-1 17 0-16,9 9-1 0,0 1 5 16,0 6-4-16,30-1 0 15,-5-1 1-15,0-1-4 16,13-3 3-16,-21-1 0 15,12-2 0-15,-4-1 5 16,-4 4-5 0,-13 0 0-16,9 6 4 0,-8-5-8 0,-1-4 4 15,5 2 0 1,-5-2-5-16,-8 12 7 0,0 2-2 16,8 8 0-16,-8 6 4 15,0 7-12 1,0 6 8-16,0 6 0 0,0 3-2 15,0 6 5-15,0-2-3 16,0 6 0-16,0-1 7 16,0 4-10-16,0 2 3 15,0 0 0-15,0 0-7 16,0 0 5-16,0 0 2 16,0 0 0-16,0 0-9 15,0 0 4-15,-8 0 0 16,-21 0-8-16,-5-3 12 15,-29-2 0-15,-29-4 1 16,-9-1 0-16,-8-7 4 0,-8 2-10 16,-26-1 6-16,-12 2 0 15,-17 0-7-15,-17 1 1 16,-8 2 4 0,-13-3-3-16,-17-1-25 15,-8 2 29-15,-8 0-11 0,-22 2 4 16,-11-2 4-16,-6 2-6 15,-7 0 0-15,-9 3-9 16,-21 3-12-16,-17 5 17 16,-8 0-21-16,-8 0-16 15,8 0 8-15,-9 5-7 16,9 1 43-16,21-4 3 16,-4-2 1-1,21 0 3-15,16 0 0 0,1 0 2 16,28 0-2-16,-3-2 5 0,12-2-5 15,-12 4 4 1,-9 0-1-16,13 0 12 0,-4 4-1 16,20 14-13-16,9 10 10 15,17 3-10-15,29 5-1 16,17-5 0-16,30 1 7 16,24-5-6-16,26-8-1 15,21-2 0-15,16-2-6 16,0 0 6-16,-7 5 0 15,-18 1-3-15,-21 5 8 16,-8 7-5-16,0-4 0 0,8 3 3 16,13-5-10-1,34-8 7-15,16-3 0 0,21-8 0 16,0-1 2 0,5-1-2-16,12 0 0 0,-9-1 5 15,1 2-10-15,-9 7 5 16,-12 5 0-16,-13 7-5 15,4 4 10-15,0 5-5 16,5-1 0-16,3 4 1 16,22-1-2-16,-1 3 1 0,1 6 0 15,8 2 5 1,0 5 1-16,0 9-6 0,0 4 6 16,8 12-1-16,9 2 6 15,21 9-2 1,-4-4-4-16,3 6 16 15,-7 3-18-15,-5 2 4 0,-17 9 18 16,-8 1-23-16,0 1 8 16,0 6-5-16,-17 1 9 15,-20 7 7 32,20-1-16-31,0 0 6-1,5-10 4 17,3-14-12-17,9-12 13 1,0-5-16 15,0-4 1-31,0-3 1 0,0-1 3 16,0-8-5 31,0 0 0-16,9 0 4-15,3-7-4-1,-3-11 0 1,-1-13 0 15,9-8-6-15,12 0 10 15,-12-7-4-15,12 2 0-1,-4-4 6 16,13-1-6 1,-13-4 0-32,13 1 0 0,-13-3-4 0,-8 1-5 0,12 1-23 15,-12 4-43-15,13-1-103 0,-5-3-69 0,-4-10-340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26:36.27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73 124 672 0,'0'0'207'15,"0"0"-48"-15,0 0-14 16,0 0-17-16,0 0-57 15,0 0-67-15,-46-19 0 0,38 75 0 16,-1 16 10 0,1 6 13-16,8-4-20 0,0-4 9 15,0-6-7-15,0-10-4 16,0-11-4-16,0-19-1 16,0-14 2-16,0-8 3 15,0-2-5-15,0 0 7 16,0-7 13-16,0-30-16 15,0-14 0-15,0-11-4 16,8-2 2-16,1-8-1 16,8 0-1-1,-9 2 0-15,13 1-4 0,-4 16-6 16,12 9 7-16,-12 18-7 16,8 10-10-16,5 10 19 0,-5 6-18 15,-4 0 0 1,4 14 9-16,4 29-8 0,-29 13 12 15,0 10-2-15,-21 9-5 16,-33-2 11-16,12-7-13 16,4-7 5-16,9-12-6 15,29-13-20-15,0-13 19 16,0-10 7-16,21-4 10 16,12-7-4-16,13 0 7 15,17-7-3-15,-8-17 9 16,8-1-5-16,-26 8-2 15,-3-3-2-15,-5 6 5 0,-12 4-1 16,-8 4-3 0,-9 6 0-16,0 0-1 0,0 0-5 15,0 6-7-15,0 24-7 16,-17 4 19-16,8 9 8 16,1-6-8-16,8-2 0 15,0-8-2-15,0-9 5 16,17-7-1-16,12-11 0 15,5 0 2-15,12 0 12 16,-8-21-11-16,-5-6 17 16,-3-2 14-16,-22-3-11 15,-8-1 4-15,0 4-8 16,0 0-16-16,-55 4-5 0,1 12-9 16,-1 5 1-1,1 5 1-15,16 3-58 0,13 0-62 16,25 11-101-16,0 12-80 15,8 1-253-15</inkml:trace>
  <inkml:trace contextRef="#ctx0" brushRef="#br0" timeOffset="892">934 482 534 0,'0'0'173'16,"0"0"4"-16,0 0-44 15,0 0-18-15,0 0-50 16,0 0-27-16,0-40-34 0,0 40-4 16,0 19-9-16,0 8 6 15,-9 7 6-15,9-2 2 16,0-2-5-16,0-6 4 16,17-6 0-16,8-4-3 15,21-6 2-15,0-8 8 16,9 0-10-16,8 0 8 15,-17-22-4-15,0-5-4 16,-4-1 12-16,-12-2-13 16,-5 3 3-16,-17 3 4 15,5 12-6-15,-13 2 7 16,0 8-8-16,0 2-2 16,0 0 1-16,0 0-14 0,0 0-3 15,8 2 15 1,1 18 3-16,-1-5 1 0,9 1-1 15,12-2 0-15,-12-6-2 16,21-5-7-16,-5-3-4 16,13 0 11-16,-8-8 2 15,-4-16 0-15,-5 0 3 16,-4-3-1-16,-4-3 5 16,-21 4-1-16,0 2 3 15,0 2 11-15,0 3-19 16,0 3 6-16,-21 6-7 15,4 1-4-15,1 4 3 16,7 5-7-16,-12 0-3 16,5 0 11-16,7 5-14 0,-12 23 14 15,21 0 0-15,0 7 0 16,0-3 1-16,0-2-1 16,0-9 0-16,30-7-2 15,7-4 2-15,5-7-1 16,13-3-2-16,-9 0 3 15,17-4 5-15,-17-19-4 16,9 2 1-16,-22-6 4 16,5-2-6-16,-9 2 6 15,-12 0 2-15,-17 3 7 16,0 5 10-16,0 1-8 16,0 7-2-16,-8 6-12 15,8 2-3-15,0 3-6 0,0 0-1 16,0 0-5-16,0 11 2 15,0 13 10-15,0 6 0 16,0-2 4-16,0 5-4 16,16-1 0-16,1 6-1 15,4 0 2-15,-4-2-1 16,0 1 0-16,4 1 0 16,-21-8-1-16,0-1-1 15,0-3 1-15,-13-1-3 16,-29-7-3-16,4-4-15 0,-8-4-70 15,0-7-47 1,21-3-58-16,17 0-155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26:54.45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57 589 680 0,'0'0'172'0,"0"0"-21"16,0 0-11-16,0 0-20 15,0 0-29-15,0 0-26 0,-46-115-37 16,46 115-20-16,0 2-8 15,0 30-3-15,0 14 2 16,0 13 2-16,0 5 6 16,0 0-3-16,0 0-4 15,0-2 0-15,0-6 2 16,29-3-2-16,-4-9 0 16,13-16 1-16,-4-6 2 15,3-11-3-15,18-6 0 16,0-5 7-16,7 0-3 15,1 0-1-15,0-11 2 16,0-7-5-16,-8-1 6 16,-1-3-6-16,-16 4 0 15,-21 2 7-15,-9 2-5 0,-8 1 4 16,0-4-6-16,0 0 2 16,-25-2-6-16,-13 0 1 15,13 3 3-15,-13 8-3 16,30 3 4-16,0 2-1 15,8 0 0-15,0 3 1 16,0-3-4-16,0 3 3 16,0 0-6-16,0 0 2 15,25 0-13-15,21 3 17 16,9 18-4-16,-1 1 8 16,1 2-7-16,-22 6 3 0,5-4 0 15,-13 3-4-15,-4 0 2 16,-13-1 0-16,-8-2-2 15,0 1 2-15,-29-3-1 16,-21-3 3-16,-5 1-12 16,1-7-37-16,8 2-92 15,8 2-98-15,29-5-196 16</inkml:trace>
  <inkml:trace contextRef="#ctx0" brushRef="#br0" timeOffset="510">1593 1024 778 0,'0'0'227'16,"0"0"-34"-16,0 0-49 15,0 0-48-15,0 0-50 16,0 0-5-16,21-141-31 15,4 127 2-15,4 6-11 16,5 3 1-16,-5 5-4 16,5 0 2-16,3 3-2 15,10 18 1-15,-14 8-5 16,-3 7 5-16,-14-2-1 0,5 3-3 16,-12-2 2-16,-9-3-2 15,0-8-2-15,0-8 4 16,0-5-12-16,0-8 13 15,0-3 1-15,0 0 1 16,0 0 17-16,0 0-8 16,0-19 7-16,8-7-16 15,9-4 4-15,12-5-5 16,5 3 1-16,4 3 0 16,-5 5-1-16,13 5 2 15,-16 9-2-15,3 4 1 16,-3 6-13-16,-5 0 11 15,13 8-5-15,-13 15-1 16,4 5 8-16,-12-2-28 16,-9-2-19-16,1-5-11 0,3 0-50 15,-3-3-63-15,-9-5-98 16,8-6-145-16</inkml:trace>
  <inkml:trace contextRef="#ctx0" brushRef="#br0" timeOffset="701">2696 928 390 0,'0'0'164'0,"0"0"-45"16,0 0-32-16,0 0-34 16,0 0-36-16,227-29-7 0,-173 23-6 15,9 4-4-15,-17-4 0 16,1 1-34-16,-10 0-149 15,-20-3-155-15</inkml:trace>
  <inkml:trace contextRef="#ctx0" brushRef="#br0" timeOffset="914">3342 723 369 0,'0'0'218'0,"0"0"-21"15,0 0-32-15,0 0-25 16,0 0-30-16,0 0-20 15,17-59-16-15,-17 59-36 0,0 0-29 16,0 24-9-16,0 18 0 16,0 14 3-1,0 1 6-15,0 2-9 0,0-9 3 16,0-4-3-16,0-9-9 16,0-7-91-16,0-12-168 15,0-7-291-15</inkml:trace>
  <inkml:trace contextRef="#ctx0" brushRef="#br0" timeOffset="1380">3422 204 586 0,'0'0'192'16,"-319"-112"-7"-16,139 71-10 15,8 17-61-15,-9 13-37 16,30 11-32-16,4 0-12 16,13 25-16-16,-4 26-10 15,3 23 2-15,1 22-4 16,-4 22-4-16,12 18 9 16,8 9-10-16,47 2 4 15,25 3-4-15,46 5 2 16,63 0-2-16,92 0 0 15,42-13 0-15,38-18 6 16,30-21-5-16,24-34 1 16,-8-31 11-16,-12-35 11 0,-22-9-2 15,-20-45 4 1,-22-23-1-16,5-15 15 0,-21-11 1 16,-25-19-8-16,-13-14 0 15,-42-15-12-15,-25-7-5 16,-51-3-5-16,-33 1-11 15,-96-1 12-15,-106 3-12 16,-87 10-4-16,-64 25 1 16,1 37-14-16,16 37-11 15,47 41-52-15,62 5-79 16,38 41-216-16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28:39.03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413 321 392 0,'0'0'205'15,"0"0"-40"-15,0 0-12 16,-21-163-27-16,4 129 8 16,8-1-49-16,1 5-27 15,8 6 14-15,-8 8-35 16,-5 3 10-16,5 10-9 16,8 0-30-16,-17 3 13 0,-13 0-21 15,-12 30 0-15,-12 21-1 16,-9 23 8-16,8 12-7 15,18 16 0-15,20 2 7 16,9 0-11-16,8-7 4 16,8-20 0-1,46-16-7-15,18-13 2 0,8-10 4 16,20-11 0-16,-7-11-22 16,-5-9 13-16,-4-7-47 15,-22 0-24-15,1 0 5 16,-16-10-64-16,-5-11-55 15,4-3-48-15,-17 0 12 0,-4 0-19 16</inkml:trace>
  <inkml:trace contextRef="#ctx0" brushRef="#br0" timeOffset="1272">899 722 9 0,'0'0'243'16,"0"0"-67"-16,0 0-17 16,0 0-23-16,0 0-22 15,0 0 3-15,-92-90-40 16,92 90-2-16,0 0-13 15,-8 0-47-15,8 0-5 16,0 8-10-16,0 21 0 16,0 11-6-16,0 2 10 15,8 3-4-15,21-7 0 16,-4-5 7-16,13-7-5 0,-8-9-2 16,-5-7 0-1,-8-10-2-15,4 0 11 0,-5-3 3 16,1-28 4-16,4-10-14 15,-12-12 24-15,-9-6 17 16,0-13-13-16,0-3 13 16,-30 2-30-16,-3 9 5 15,-14 19-7-15,1 16-9 16,0 12 12-16,0 17-14 16,12 0 0-1,5 24-11-15,4 30 14 0,16 10-3 16,9 6 0-16,0-3 4 15,47-8-11-15,3-6 7 16,4-13-2-16,1-10-5 16,0-11-6-16,-1-9 13 0,-8-10-1 15,9 0 7 1,-17 0 0-16,-5-27-6 16,-3-8 0-16,-14-2 7 0,-7-6 2 15,7 1-9-15,-16 2 0 16,13 2 9-16,-13 10-9 15,0 16 0-15,0 7 0 16,0 5-6-16,0 0-4 16,0 10 1-16,0 25 7 15,0 11 1-15,0 1-2 16,0-1 3-16,0-6 0 16,0-2-5-16,17-12 8 0,8-7-3 15,4-5 0 1,-3-12 6-16,11-2-7 0,1 0 1 15,-13-16 0-15,13-13 6 16,-4-11 1-16,3-3-7 16,-20 0 0-16,4 5 9 15,-12 12-5-15,-9 13-4 16,0 10 0-16,0 3-6 16,0 0-3-16,0 29 4 15,0 11 0-15,8 3 8 16,0 4-6-16,9-14 3 15,12-6 0-15,-12-8-7 0,0-8 10 16,4-9-3 0,-4-2 0-16,8 0 9 0,13-10-2 15,-9-15-7 1,-4-1 0-16,-8-4 2 0,12 3 2 16,-3 3-4-16,-18 5 0 15,13 9 5-15,-13 5-12 16,-8 2 7-16,9 3-2 15,-1 0-7-15,1 0 3 16,3 5 6-16,-3 6 0 16,-1 0 3-16,0-1-7 15,1 1 4-15,-1-3 0 16,1 0-6-16,-9-6 11 16,12 2-5-16,-12-4 0 15,8 0 8-15,1 0-7 0,-1 0-1 16,1 0 0-16,12 0-2 15,-13 0 2 1,9 0 0-16,0 0 0 16,4 5 3-16,-5 3-6 0,1 3 3 15,13-6 0-15,-5-3-3 16,12-2 7-16,10 0-4 16,7-18 0-16,-3-17 11 15,3-10-10-15,1-9-1 16,-9-10 0-16,-17-6 4 15,-4-2 4-15,-16 6-4 16,-9 4 9-16,0 13-12 16,0 17 32-16,-9 15-16 0,1 10-15 15,-9 7 6 1,5 7-8-16,3 42 0 0,1 24-11 16,-1 20 22-16,9 1-12 15,0 3 1 1,9-12-5-16,29-6 0 15,-13-17-39-15,21-10-39 0,0-12-30 16,9-11-131-16,-22-16-116 16,-3-13-292-16</inkml:trace>
  <inkml:trace contextRef="#ctx0" brushRef="#br0" timeOffset="1472">2464 527 447 0,'0'0'162'0,"0"0"-30"0,0 0-64 16,0 0-63-16,281-48 11 15,-117 32-13-15,-13-3 2 16,-25 3-5-16,-34 8-2 16,-37 5-131-16,-30 1-257 15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28:41.12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311 447 0 0,'0'0'45'16,"0"0"-10"-16,0 0-28 16,0 0-7-16,0 0-48 0</inkml:trace>
  <inkml:trace contextRef="#ctx0" brushRef="#br0" timeOffset="2168">402 404 512 0,'0'0'185'0,"0"0"-46"16,0 0-9-16,0 0-10 15,0 0-38-15,0 0-6 0,-100-118-43 16,91 118-21-1,-16 24-10-15,-4 24 8 0,4 22-9 16,4 10-1-16,12 6 7 16,9-6-11-16,0-7 4 15,0-15 0-15,21-15-2 16,4-12 4-16,13-17-3 16,-4-8 1-16,4-6 0 15,-1 0 3-15,-12-16-1 16,13-11 3-16,-13-2 10 15,-8-3-11-15,13 2 6 16,-22 9-2-16,-8 8-3 16,8 9-2-16,-8 4-3 15,0 0-18-15,9 14 16 16,12 18-3-16,-5 3 5 0,10-3 0 16,3-3-11-16,9-10 7 15,-13-8-1-15,0-8 5 16,5-3-5-16,-5 0 14 15,4-22-4-15,17-10 3 16,-21-11-3-16,13-4 16 16,-13-12-16-16,-16-9 5 15,3 2 3-15,-12-1-2 16,0 6-11-16,-29 12 0 16,4 12-5-16,-5 13-5 15,14 13 6-15,-5 11-24 16,21 0-18-16,0 3-74 0,0 26-5 15,0 6 3 1,0-3-67-16,21-10 4 16,-5-9 24-16,1-8 79 15,4-5 82-15,-4 0 0 0,0-8 95 16,12-19 23-16,-12-5 13 16,12 2 0-16,-20 2-24 15,7 4 30 1,-16 4-23-16,0 7-32 0,0 11-3 15,0 2-39-15,0 0-37 16,0 10-6-16,0 33-10 16,0 16 13-16,0 10 3 15,-8 6 5-15,8-3-8 0,0-2 0 16,0-12 6 0,0-12-9-16,0-11 3 15,17-16 0-15,-9-12-5 16,22-7 10-16,-5 0-5 0,21-7 5 15,8-20 1 1,9-8 2-16,0-3-8 0,-16 10 0 16,-10 1-1-16,-12 13 5 15,-8 9-4-15,-4 5 0 16,4 0-15 0,-1 19 13-16,1 8-10 0,4 1 12 15,4-3-9-15,-4-4 9 16,4-8 0-16,-16-7 0 15,8-6-3-15,-5 0 3 16,5 0 2-16,0-8-2 16,-17-16 12-16,8-11-4 0,-8 1-6 15,0-7 13-15,-8 4-13 16,-17 7 7 0,-13 9-9-16,4 10-3 0,5 8-2 15,4 3-6 1,12 6 11-16,-4 32-4 0,9 4 7 15,8 3-12-15,0 1 9 16,0-11-16-16,25-3 14 16,13-14-24-16,-9-7 21 15,5-8 2-15,-5-3 3 16,-4 0 5-16,-8 0-5 16,4-14 0-16,-12 1 8 15,-9 2 2-15,8 7-9 0,-8 1 0 16,8 0 6-1,-8 3-14-15,9 0 0 0,20 0 4 16,-4 8-12-16,21 3 20 16,-8-6-5-16,17-5 0 15,-13 0 5-15,12-21 2 16,-8-20-5-16,9-15 0 16,-9-8 22-16,-12-11-1 15,-5-3 17-15,-12 4 4 16,-9 10-29-16,-8 15 27 15,0 20-24-15,0 13-6 16,0 14 4-16,0 2-16 0,-8 26-2 16,-1 36-6-16,1 23 8 15,0 14 0-15,8 3 0 16,0-8-8-16,0-14 5 16,33-16-63-1,5-19-28-15,17-12-16 16,-1-20-46-16,1-13-35 0,-22 0-30 15,-20-11 2-15,-13-19-125 16</inkml:trace>
  <inkml:trace contextRef="#ctx0" brushRef="#br0" timeOffset="2301">2078 640 319 0,'0'0'182'0,"0"0"-41"0,0 0-87 15,0 0-48-15,0 0 15 16,268-16-13-16,-146 5-6 15,-26 3 5-15,-24 2-7 16,-35-1-271-16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28:44.90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1066 94 182 0,'0'0'532'0,"0"0"-400"0,0 0-8 0,0 0-25 16,0 0-3-16,0 0-22 15,-180-94-45-15,108 89-6 16,-28 5-22-16,-9 0-1 16,0 19 2-16,-1 21 1 15,1 7-3-15,30 10 0 16,16 7 5-16,25 3-9 16,30 0 4-16,8 5 0 15,37 8-6-15,43 3 4 16,29 8 2-16,9 8 0 15,16 11 5-15,13 2-11 0,-5 16 6 16,-3 6 0-16,-22 2-2 16,-37-5 9-16,-17-8-7 15,-34-13 0 1,-29-9 3-16,-8 3-5 0,-76 4 2 16,-25 1 0-1,-25 1 2-15,-22-8 2 16,-3-12-4-16,4-9 0 0,29-12 1 15,8-4 1-15,34-6-1 16,13-4-1 0,25-7 0-16,21-2 6 0,16-9-6 15,9-2 0-15,0-3 2 16,9 5-9-16,24 9 7 16,5 8 0-16,8 9-1 15,-12 11 6-15,12 8-5 0,-8 22 0 16,-5 17 4-16,-12 14-6 15,-4 16 2-15,-17 9 0 16,0 14 2-16,0 13 4 16,0 8-3-16,0 11 0 15,0 10-2-15,0 10 18 16,0 21-8-16,0 15-4 16,9 6 3-16,11 3-9 15,-3-13 8-15,0-9 1 16,0 0-10-16,4-5 10 0,-13-4-9 15,1 8 1-15,-1 4 4 16,-8 2-4-16,0 5 2 16,0-3 2-16,-17 2-2 15,0-5 8-15,-12 1-6 16,12 11 0-16,0 0 5 16,17-6-7-16,0-3 4 15,0-15-2-15,0-10-3 16,0-10 9-16,9-10-10 15,16-12 7-15,4-13-1 16,5 4-7-16,12-11 5 16,0 0-3-16,-12-5-2 15,12-16 9-15,9-21-7 16,16-28-1-16,13-32-2 16,17-28 3-16,16-33-3 0,0-16 4 15,9 0-2-15,-8-24-2 16,-30-3-8-16,-4-3-80 15,-42-2-114-15,-13-29-287 16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28:46.44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126 147 747 0,'0'0'155'0,"0"0"-40"0,0 0 24 15,0 0-25-15,0 0-54 16,0 0-5-16,0 0-24 16,0 0-2-16,25-18 5 15,-4-2-30-15,4 2 22 16,5-1-6-16,-14 3-17 16,1 0 18-16,4 3-20 15,-13 2 0-15,1 3 8 16,-9 3-1-16,8 2-8 0,-8 3 0 15,0 0-1 1,0 0-7-16,9 0 0 0,-9 24 1 16,0 13-2-16,8 8 13 15,-8 7-4-15,0 4 0 16,0 3 7-16,0 0-11 16,0-3 4-16,0-5 0 15,0-6 0-15,0-10 4 16,0-11-4-1,0-11 0-15,0-2 4 0,0-8-10 16,-8-1 6-16,-9-2 0 16,-29 3-3-16,-9-3 9 15,-16 3-6-15,16 0 0 16,9-1-1-16,21-2-5 0,25 0 6 16,0 0 0-16,0 0-5 15,17 0-15-15,37 0 15 16,26 0-1-16,12 0 12 15,17-5-13-15,1-9-21 16,-1-2-54-16,-4 3-28 16,12-3-66-16,-8 3-75 15,-8-4-140 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28:47.55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354 89 495 0,'0'0'302'15,"0"0"-82"-15,0 0-56 16,0 0-15-16,0 0-50 16,0 0-44-16,-100-89 3 15,100 89-28-15,0 0-17 16,-9 27 14-16,1 26-25 15,-22 21 35-15,5 13 14 16,-4 9-38-16,-5 8 23 16,-4 3-14-16,13 6-15 15,-4-3 13 1,21-9-15-16,-9-2 1 0,17-11-6 16,0-7 8-16,0-15-10 0,17-15 2 15,-1-16 0 1,5-14-4-16,-12-15-2 0,-1-6-14 15,0 0-22-15,1 0-51 16,8-3-13 0,-5-10-98-16,-12-6-257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1:59:37.77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196 69 765 0,'0'0'156'0,"0"0"-10"0,0 0-11 0,0 0-16 0,0 0-56 0,0 0-40 0,-102-69-22 0,80 123-1 0,4 33 0 0,-8 24-5 0,12 11 13 0,5-3-8 0,9-8 0 0,0-10 3 0,23-13-4 0,12-12 1 0,23-13-1 0,0-15-4 0,-10-14-81 0,1-18-36 0,-4-10-81 15,-5-6-137-15</inkml:trace>
  <inkml:trace contextRef="#ctx0" brushRef="#br0" timeOffset="497">401 578 145 0,'0'0'472'0,"0"0"-348"16,0 0-3-16,0 0-15 16,0 0-49-16,0 0-27 15,0 0-27-15,26-68-1 16,14 68 0-16,-4 22 0 16,4 13-2-16,-13 7 0 15,4 0 2-15,-22 3-6 16,-1 2 3-16,-8-8 1 0,0-7-6 15,0-7 6-15,0-12 0 16,0-5-1-16,0-4 8 16,0-4-7-16,0 0 9 15,9 0 1-15,0 0 52 16,-9-20 26-16,14-10-72 16,3-14-3-16,1-1-10 15,13-6 10-15,-4 6-10 16,4 2-2-16,-4 15 4 15,-10 11-5-15,6 11-2 16,3 6 2-16,5 0-15 16,-4 35 14-16,13 7-2 15,-13 6 3-15,4-3-7 0,-14-5 3 16,-8-3-4-16,9-12-27 16,-5-5-56-16,-4-6-43 15,-9-9-109-15,0-5-261 16</inkml:trace>
  <inkml:trace contextRef="#ctx0" brushRef="#br0" timeOffset="773">1147 51 485 0,'0'0'172'15,"0"0"-31"-15,0 0-24 0,0 0-70 16,0 0-30-16,0 0-13 16,27 29 6-16,4 10 31 15,-4 9-21-15,12 9 12 16,-3 5-5-16,4 10-15 16,18 4 29-16,0 2-30 15,-1 5-11-15,1-7 8 16,-9 1-5-16,-22-6-3 15,-10-6 0-15,-8-6-79 16,-9-5-175-16,0-15-434 16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28:52.72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0 217 641 0,'0'0'164'0,"0"0"-43"0,0 0 35 16,0 0-40-16,0 0-40 15,0 0-35-15,25-100-9 16,0 76 6-16,5 3-23 15,-5 2 10-15,4 3-8 16,-3 3-10-16,-18-1 17 16,5 9-17-16,-5 3 3 15,-8-1-2-15,0 3-4 16,0 0-6-16,0 0 2 16,0 3-13-16,0 25 11 15,0 13-4-15,8 9 6 0,-8 10 0 16,9 1 8-16,-1 3-8 15,1 8 0-15,20 4 2 16,-12-4-5-16,12-4 3 16,-12-14 0-16,0-19-2 15,-9-11 10-15,-8-13-8 16,0-3 0-16,0-5-5 16,0-1 2-16,0-2-2 15,-25 3 5-15,-21-3 12 16,12 0-11-16,5 0 8 15,12 0-4-15,9 0-1 16,8-3 1-16,0 1-5 16,0-4 0-16,25-7-2 15,54-3-17-15,43-6-1 0,12-2-58 16,1 9-91-16,-18-2-169 16,-25 4-318-16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28:53.99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491 105 274 0,'0'0'348'0,"0"0"-170"16,0 0-12-16,0 0-5 0,0 0-56 31,0 0-21-15,9-37-36-16,-9 37-14 15,0 0-13 1,0 0-18-16,0 7-5 16,0 29 3-1,-30 14-1 1,-12 15 35-1,-21 4-18 1,-12 3 0 15,12-5 3 1,0-3-17-32,8-7 4 0,9-14-7 15,21-9 4 1,8-18-3-1,9-5-1 1,-5-9 0-16,13-2 3 0,0 0 4 0,0 0-1 0,0 0 3 0,0 0-7 16,0-24 27-1,21-15-17 1,13-18-11 15,20-10-1-31,9-9 5 0,21-8-5 16,-12 4 0 31,-10 7 1-32,-7 14-3 1,-17 17 2 15,-13 16 0-15,-17 9-1 15,1 9 9 0,-9 5-9-31,0 1 1 0,0 2-3 0,0 0-5 0,0 0-1 0,0 0-4 0,0 26 12 0,-17 12-9 0,-8 10 10 0,-21 6 0 16,-1 2 4-16,-7-1-8 16,8 4 4-16,-9-8 0 0,13-3 0 0,13-2 4 0,-5-11-4 0,13-5 0 0,13-12 3 0,8-8-10 0,0-7 7 0,0-3 0 0,0 0-2 0,0 0 9 0,0 0-5 0,0-10 1 0,29-22-2 0,13-9 3 15,13-7-4-15,8-4 0 0,-9-6-1 0,1 3 1 0,-17 1-2 0,-13 8-45 0,-17 12-67 0,5 8-40 0,-13 6-109 0,0 2-138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28:56.16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327 73 413 0,'0'0'153'16,"0"0"-20"-16,0 0-23 16,0 0-44-16,0 0-3 15,0 0-32-15,-71-72-16 16,62 72 14-16,-3 0-28 15,-5 0 4-15,-8 3-5 16,-5 26 6-16,5 8-2 0,17 11-4 16,8 3 2-16,0 8-1 15,8 0 0-15,47 0-1 16,-13-3 4 0,12-3 0-16,-8-7 6 0,-8-9-10 15,-21-7 1-15,-17-6-3 16,0-8 2-16,0-3 0 15,-25-4-3-15,-38-4 8 16,-13-3 1 0,5-2-5-16,8 0-1 0,17 0-1 15,21 0-60-15,4 0-30 0,21-5-11 16,0-3-54 0,29-5-57-16,5-9 36 15,20 1 98-15,-8-1 79 0,0 1 27 16,1 2 46-16,-14 0 25 15,5 6 10 1,-13 2 2-16,-4 6-34 0,-4 2-20 16,-9 3 5-16,1 0-37 15,3 0-11-15,-12 19 6 16,9 13-6 0,-9 6 30-16,0 7-7 0,0 1-19 15,0-1 12-15,0 0-14 16,0-10 2-16,0-5 0 15,0-9-15-15,0-11 10 0,0-4-9 16,0-6-3-16,0 0 39 16,0 0 52-16,0-24-15 15,0-8-57 1,0-8-17-16,0-5 13 0,0-4-15 16,0-8 3-16,0 2-4 15,16-7 2-15,1 6-1 16,13-1 0-1,-14 13 3-15,22 6-8 0,-21 11 5 16,12 11-9-16,-12 15 4 16,8 1-7-16,13 0-1 0,-13 20 7 15,13 12-11 1,-21 3 16-16,-9 4-10 16,-8-3-1-16,0-1 10 0,0-9-16 15,-8-2-7 1,-26-2-6-16,-12-4-33 15,8-1-21-15,5-4-55 0,12 1-45 16,12-6-63-16</inkml:trace>
  <inkml:trace contextRef="#ctx0" brushRef="#br0" timeOffset="1394">961 426 317 0,'0'0'159'0,"0"0"-17"0,0 0-21 0,0 0-25 0,0 0-34 16,0 0-1-16,-9-112-32 15,-12 105 10-15,-4 6-39 16,8 1 6-16,-21 0-12 16,-8 15 6-16,13 14 0 15,3 7-1-15,14-1 8 16,-1-1-7-16,17-2 0 15,0-8 0-15,0-7-6 16,8-7 6-16,9-7 0 16,8-3 13-16,13 0-13 15,-9 0 15-15,-4-19-15 0,1 1 5 16,-5 1 1-16,4-4-3 16,-17 5-3-16,-8 3 18 15,0 4-13-15,0 7 24 16,0 2-20-16,0 0-9 15,0 0 0-15,0 0-17 16,0 0 17-16,0 19-7 16,13-3 16-16,-5 3-9 15,9-2 0-15,0-8 2 16,12-1 1-16,-4-1 0 16,5-7-2-16,3 0 11 15,5 0-8-15,0-7 4 0,4-10-8 16,-5-3 4-16,1 1-4 15,-13 0 0-15,-8 4 0 16,13 1 0-16,-22 6 5 16,9 3-5-16,-5 5 0 15,-3 0-7-15,-1 0 4 16,1 0-6-16,-9 0 8 16,0 0-2-16,8 0 0 15,-8 0 3-15,0 0 0 16,0 0 1-16,0 0 5 15,0 0-6-15,0-3 0 16,0-5-2-16,-8 2 3 16,-1 4-2-16,-8 2-4 15,5 0-14-15,-13 0 17 16,16 22-6-16,-12 9 8 0,21 1-1 16,0 2 7-16,0-9-6 15,0-1 0-15,13-2 1 16,20-10 5-16,5-3-6 15,-4-9 2-15,12 0 6 16,0 0-2-16,0 0-1 16,-12-13-5-16,3-8 3 15,1-3 5-15,-21-3-7 16,0-6-1-16,4-1 12 16,-21 4-7-16,0 3 0 15,0 12 3-15,0 4-8 16,0 6 10-1,0 5-10-15,0 0-10 0,0 8 5 16,-21 24 0-16,4 5 5 16,17 8 0-16,0-5 3 0,0-2-5 15,0-8 2 1,38-9 0-16,-5-10 4 16,5-6 1-16,8-5 0 0,-12 0-1 15,20 0 1-15,-16-22-1 16,-4-7-1-16,3-1-3 15,-7-1 8-15,-13-2-3 16,-1 4 0-16,-7-3 10 16,-9 5-3-16,0 6 12 15,0 2-22-15,0 11 3 0,0 6-5 16,0 2-1 0,0 0-1-1,0 0-12-15,0 10 4 0,0 20 3 0,8 7 7 16,13 5 0-16,-12-1-2 15,7-3 7-15,-7-4-5 16,12-2 0-16,-13-8 3 16,9-3-8 15,-9-1 5-15,-8-5 0 15,0-4-3-16,0 0-5 17,-25 0-4-17,-21-4-22 32,-9-1-82-31,-8-1-35-16,9-5-101 0,-1 0-156 15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29:02.86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12 107 124 0,'0'0'118'0,"0"0"-53"0,0 0 10 16,0 0-3-16,0 0-10 16,0 0 8-16,0 0-13 15,0 0 16-15,0 0-16 16,0 0-20-16,0 0 5 16,0 0-17-16,0 0-1 15,0 0 3-15,0 0-16 16,0 0 9-16,0 0-6 15,0 0-1-15,0 0 7 16,0 0-12-16,0 0 3 16,0 0 6-16,0 0-16 15,0 0 11-15,0 0-9 0,0 0-1 16,0 0 8-16,0 0-8 16,0 0 6-16,0 0-2 15,0 0-3-15,17 0 2 16,21-2-3-16,12-9 2 15,26-2 2-15,-5-4-6 16,9 1 0-16,4 3 12 16,-21 2-8-16,-17 3 11 15,-29 3-4-15,-9-1-11 16,-8 4 12-16,0 2-11 16,0-3-1-16,0 3 3 15,0 0-3-15,-38 0-3 0,-12 0 3 16,-26 0 3-16,5 11 3 15,0-3-6-15,16 0 0 16,1 3-1-16,7-1 3 16,14 1-4-16,-5-3 2 15,21 0-9-15,5-2 5 16,12-2 5-16,0-4-1 16,0 0 0-16,37 0 3 15,26 0-3-15,0-10 0 16,9-4 1-16,-5 1-2 15,-25 5 1-15,-5 3 0 16,-20 0 1-16,-8-1 2 16,3 4-2-16,-12-1-1 15,0 0-7-15,0 3 7 16,0 0-35-16,0 0-157 0,-21 11-76 16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29:03.65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230 226 91 0,'0'0'422'0,"0"0"-299"0,0 0-25 16,0 0-11-16,0 0-30 15,0 0-30-15,-164-13-3 16,139 34-3-16,4 6-21 16,12 4 17-16,1 5-11 15,8-1-1-15,0 0 6 16,0-6-8-16,8-5-3 15,30-5 4-15,-13-6-2 16,13-10 5-16,8-3 7 16,-12 0 18-16,12-6 49 15,-8-15-19-15,-5-5-9 0,5-7-4 16,-21-1-12-16,4-1-6 16,-13-5 2-16,1-1-20 15,-9 1 6-15,0 3-17 16,0 8-1-1,-17 10-2-15,-13 6-3 0,-7 2 2 16,11 11-2-16,-11 0-7 16,12 0 9-16,-13 19-4 15,4 10 6-15,13 3-1 16,4 6-4-16,9-7-4 16,8 4-10-16,0-8-1 15,0 0-2-15,38-5-2 16,4-7 11-16,4-6 12 15,8-5 0-15,1-4 1 0,0 0 1 16,-1 0 0 0,-8-10 7-16,-12-6-5 0,-5-3-2 15,-4-2 14 1,5 0-9-16,-5-3 14 0,4 2-13 16,-12 3-5-1,8 8-2-15,-12 6 0 0,-5 3 0 16,-8 2-1-16,9 0-9 15,-1 0 6-15,0 5-9 16,1 16 3 0,-9 6 8-16,8 3-4 0,-8 1 6 15,0-3 0-15,13-4 5 16,-5-6-5-16,1-2 0 0,16-2 1 16,-4-4-8-16,4 1-2 15,21-2-15-15,0-4-48 16,-4-5-80-16,13 0-69 15,-9 0-117-15</inkml:trace>
  <inkml:trace contextRef="#ctx0" brushRef="#br0" timeOffset="285">1316 18 413 0,'0'0'179'16,"0"0"-54"-1,0 0-4-15,0 0-22 0,0 0-54 16,0 0-21-16,9-8 0 16,37 5-11-16,17 3 3 15,0-2 5-15,0 2-21 16,0-3 6-16,0 3-6 15,-9 0-1-15,-8 0-1 16,-21 0-110-16,-16 0-56 16,-9 0-50-16,0 8-79 15</inkml:trace>
  <inkml:trace contextRef="#ctx0" brushRef="#br0" timeOffset="450">1434 192 327 0,'0'0'133'0,"0"0"-7"0,0 0-13 16,0 0-26-16,0 0-43 0,0 0-5 15,260-16-25-15,-168 11-13 16,-12 2 3-16,-9 3-4 16,-25 0-32-16,-37 0-197 15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29:05.97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143 214 656 0,'0'0'177'0,"0"0"-54"0,0 0 27 15,0 0-26 16,0 0-37-31,0 0-21 0,-96-67-19 16,96 67-24 15,0 0 6-15,0 0-25 0,25 11-3-16,21 23 5 0,0 14-2 0,17 6 12 15,0 7-6 1,-8 1-8-1,8-3 5 64,-17-8-3-79,0-9-4 0,-13-9 0 0,-3-15 6 0,-22-6-6 0,9-7 0 15,-17-3 2-15,8 0-4 0,-8-2 5 0,0 0-3 0,0 0 12 0,0 0 0 0,0-16 41 0,0-21-4 0,-25-19-47 0,-21-8 6 0,-17-11-6 0,0-2-2 0,-21-1 0 0,13 3 4 0,-9 14-3 0,9 10-1 16,25 19 0-16,8 19-6 15,29 7 6-15,9 6-3 16,0 0 1-16,0 2-20 16,9 34 13-16,37 11 7 15,0 9 4-15,17 3-3 16,0 2 1-16,8-1 0 16,-16 1 0-16,0 1 4 15,-9-9-4-15,0-2 0 0,-21-11 1 16,0-8-5-1,5-8 4-15,-14-7 0 0,-7-10 0 16,3 0 5-16,-3-7-6 16,-9 0 1-16,0 0 0 15,0 0-3-15,0 0-16 16,0-9-56-16,0-20-68 16,-9-12-298-16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29:07.10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138 128 547 0,'0'0'249'0,"0"0"-124"15,0 0 21-15,0 0-8 16,0 0-42-16,0 0-30 15,-138 11-19-15,138-11-9 16,0 0 0-16,21 0-19 16,4-14-7-16,21-4 2 15,0-3-14-15,1-1 6 16,-5 3-4-16,-5 3-1 16,1 3 4-16,-21 4-3 15,-9 5 0-15,-8 1 0 0,0 3 3 16,0 0-4-16,0 0-1 15,0 0-9-15,0 0 9 16,0 5-11-16,0 19 11 16,0 9-3-16,0 6 8 15,0 8-6-15,0 3 1 16,0 6 0-16,0-6-1 16,0 0 1-16,0-9 0 15,0-8 2-15,9-6 0 16,-1-6-2-16,-8-10 0 15,0-6 0-15,0 0 0 16,0-5 0-16,0 0-3 16,0 3 3-16,0 0-4 15,-34 5 4-15,-3-3 9 0,3 3-7 16,-4-5 0-16,30-3 0 16,8 0-2-16,0 0 0 15,0 0-3-15,0 0 1 16,0 0-2-16,0 0-4 15,25 0 3-15,13 0 4 16,25 0 1-16,0 0 1 16,8 0 3-16,5-6-8 15,3-1-16-15,-7-3-41 16,-9 3-28-16,0 0-63 16,-9-4-104-16,-8 0-144 15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29:08.95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13 259 273 0,'0'0'230'0,"0"0"-108"0,0 0 7 16,0 0-17-16,0 0-24 16,0 0 10-16,172-144-23 15,-155 112-22-15,-9 3 6 16,0 7-16-16,-8 6-6 16,0 6-9-16,0 4-15 15,0 6-8-15,0 0-5 16,-8 0-19-16,-30 2 7 15,-4 29 10-15,4 14 2 16,1 7 0-16,28 10-11 16,9 0 9-16,0 2-6 15,9 0 1-15,45-3 5 16,1-4-17-16,8-7 4 16,0-7 7-16,-17-9 5 15,-17 2 1-15,-12-12 1 16,-9-2-5-16,-8-7 5 0,0 1-11 15,0-5 10-15,-33-3-9 16,-22 3 8-16,-29-6-3 16,13 3-75-16,0-5-79 15,16-1-21 1,34-2-55-16,21 0-46 0</inkml:trace>
  <inkml:trace contextRef="#ctx0" brushRef="#br0" timeOffset="744">646 465 300 0,'0'0'173'16,"0"0"-39"-16,0 0-27 15,0 0-43-15,0 0-22 16,0 0-12-16,17 16 31 16,-17 24 25-16,0 3-22 15,0 5-35-15,0 3 4 16,-8-5-13-16,-13-4-3 15,21-5-5-15,-9-7-10 16,9-11 6-16,0-9-8 16,0-10 0-16,0 0 7 15,-8 0 9-15,8 0 58 0,0-5-5 16,0-21-22 0,0-15-32-16,0-7-15 0,0-11 0 15,0 1 2-15,0-7-2 16,0 1 0-16,0 6 0 15,0 4-6 1,8 14 2-16,1 13-13 0,12 8-14 16,-5 14 13-16,1 2-3 15,13 3 1 48,-5 0 10-48,4 0 3 32,-12 3 4-15,0 18-2-1,-5 3-3-31,-3 3 7 15,-9 3-10-15,0 2 3 32,0-3-3-17,0 7-59 1,-21-3-96 0,4-3-132-1,17-6-242 16</inkml:trace>
  <inkml:trace contextRef="#ctx0" brushRef="#br0" timeOffset="4890">1330 248 236 0,'0'0'190'15,"0"0"-71"-15,0 0 1 16,0 0-28-16,0 0-35 16,0 0-2-16,-142-91-24 0,104 91-6 15,4 0-13 1,-12 14-9-16,8 21-2 0,5 6-1 15,20 6 1-15,13 4-4 16,0-6 4-16,13-2-1 16,41-11 1-16,-3-8 4 15,3-11-2-15,-8-7-3 16,0-6 1-16,1 0 12 16,-22-6-7-16,4-15 7 15,-12-6 15-15,-9-2 15 16,1-6 22-16,-9-2-34 15,0 2-15-15,0 6 2 16,0 8-17-16,0 12 3 16,0 9-4-16,0 0-12 15,-9 0 2-15,1 30-10 0,8 11 20 16,0 9 1-16,0-3 1 16,17-9-2-16,21-6 0 15,-1-5 3-15,-3-11-3 16,4-6 0-16,-5-6 0 15,5-4-4-15,8 0 9 16,-12-11-5-16,12-13 5 16,0-6-2-16,-8-2 2 15,-13 0-5-15,13 0 2 16,-13 5 1-16,-4 8-2 16,-4 6-1-1,-17 8 0-15,0 5-2 0,0 0-2 0,8 0-6 16,0 0-7-16,-8 8 17 15,17 0-6 1,-17-3 4-16,0-2-1 0,0-3 6 16,0 0-3-16,0 0 1 15,0 0 5-15,0 0 7 16,0 0-7-16,0-13-5 16,0-1-1-16,-8 6 0 15,-17 3-1-15,8 5-1 16,-13 0-20-16,5 10 21 15,-4 20-3-15,4 12 4 16,12 4-2-16,13-1 4 16,0 1-3-16,21-14 1 0,25-3 0 47,-4-10-1-16,4-5 3-31,9-13-2 31,0-1 5-15,7 0-4-1,-7 0 5 17,-9-17-2-32,9-13-3 0,-22-2 7 0,-3-6-5 31,-14-2-1 0,-7 0 11-31,-9 5-1 47,0 9 9-31,0 10-11-1,0 8-5 1,-9 8 3-16,-7 0-8 47,-14 5-11-32,-3 25 4 1,3 7 12 15,14 3-5 0,16 0 0 1,0-3-3-32,16-7-1 0,22-8 1 0,17-9-11 0,-1-10 14 0,9-3 0 15,17 0 0-15,-9-16 3 0,-4-16-3 0,-4-6 9 0,-21 0-9 0,-12-4 4 0,-14 1 5 0,-7 2-9 0,-9-1 19 0,0 7-15 0,0 9-1 16,0 12-1-16,-9 5-2 0,9 5-5 0,0 2 2 0,0 0-17 0,0 10 11 0,0 23 8 0,0 9 0 0,9 4-5 0,29 2 4 0,8-3 2 0,-13 1-3 16,13-11 6-16,-8-6-6 0,-13-2 3 0,-4-9 0 0,-21-4-4 0,0-1 2 0,0-2-4 0,-29-1 2 0,-26 2-28 0,-16-4-163 0,17 1-168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29:16.45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227 6 624 0,'0'0'231'16,"0"0"-57"-16,0 0-30 15,0 0-47-15,0 0-24 16,0 0-29-16,8-21-33 16,-8 53 0-16,0 15-3 15,0 23 45-15,0 11-14 16,-17 15-23-16,1 5-5 0,-5 6 4 16,-4 6-14-16,-1-12 8 15,-3-15-9 1,4-11 3-16,12-20-2 15,5-14 0-15,8-19-1 0,0-9 0 16,0-8-3 0,0-5-9-16,0 0-44 15,0 0-61-15,-17 0-104 0,-21 0-589 16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29:17.53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0 212 635 0,'0'0'166'0,"0"0"12"15,0 0-31-15,0 0-36 16,0 0-50-16,0 0-39 15,37-118 6-15,10 89-11 16,-14 10 8-16,-3-5 3 16,-14 11-9-16,1 7 1 15,-17 6 2-15,0-3-16 16,0 3 8-16,0 0-14 0,0 0 2 16,0 0-6-16,8 9-3 15,5 28-6-15,4 11 12 16,-9 16 2-16,1 8 3 15,-1 0-4 1,-8-5 0-16,13-3 0 0,-5-10 1 16,0-8-1-16,9-9 0 15,-8-8 2-15,3-15-1 16,-12-4-1-16,0-4 0 16,0-6 5-16,0 0-5 15,0 0 1-15,-21 0 4 16,-25 2 5-16,12-2 2 0,5 4-9 15,12-4-1-15,17 0 2 16,0 0-2-16,0 0-2 16,0 0 0-16,55 0-13 47,25-12-7-16,37-9-9-31,13-6-80 47,-25 3-126-16,-4-5-402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1:59:37.32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79 516 0,'0'0'252'0,"0"0"-92"0,0 0-21 16,0 0-32-16,0 0-39 15,0 0-52-15,-13 6-9 16,62-6-7-16,17 0 0 16,23-3 20-16,14-15-20 15,-6 5 0-15,1-2 0 16,-22 5-37-16,-10-2-4 16,-17 4-35-16,-22 2-50 15,-18 6-14-15,-9 0 7 16,0 0 8-16,-18 0-67 0,-31 0-111 15</inkml:trace>
  <inkml:trace contextRef="#ctx0" brushRef="#br0" timeOffset="410">449 42 350 0,'0'0'153'0,"0"0"-13"15,0 0 18 1,0 0-42 0,0 0-18 15,0 0-62-31,-9 26-36 16,9-1 1-1,0 15 4 16,9 11 13-15,9 0-6 0,4 2-10-1,-13 4 5 17,0-3-7-17,0 3 0 16,0-4-1-15,-1 1-46 31,1-9-263-31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29:18.67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118 226 384 0,'0'0'391'15,"0"0"-298"-15,0 0-45 16,0 0 19-16,0 0 62 0,0 0-49 16,-118-68-34-16,190 41-16 15,54 3-26-15,67 0 3 16,67 2-3-16,59 7 4 16,33 4-5-16,17 0-3 15,-16 3 0-15,-47-2 1 16,-58 4-1-1,-85 6-20-15,-74 0-66 16,-52 0-141-16,-37 6-108 0,0 4-275 16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29:30.53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71 152 761 0,'0'0'144'0,"0"0"11"15,0 0-47-15,0 0-47 16,0 0-20-16,0 0-33 15,84-104-6-15,-29 101-3 16,-13 3 4-16,12 0-3 16,-8 3 0-16,-8 26-11 15,-21 11 8-15,-17 7-27 16,0 11 13-16,-46 0 15 16,-9 4-24-16,-16-1 14 0,-1-3-5 31,10-8-15-31,15-8 29 0,10-10-12 15,20-8 13-15,17-8-7 16,0-2 5-16,8-9-7 16,38-3 8-16,9-2 3 0,8 0 9 15,0 0-8-15,8 0 0 16,5-10 8-16,-13-1-2 16,0 1-3-16,-9 3-4 15,1-5 0 1,-13 1-10-16,-5-2-10 0,-7-1-52 15,-5-2 16-15,-17 0 41 16,1 1 15-16,-1-2 0 16,5-1 5-16,-13-2 1 0,0-1 14 15,0 0 30 1,8-3 25-16,-8 5-19 0,0 0 4 16,0 9-9-16,0 4-19 15,0 6 17-15,0 0-42 16,0 0-7-16,0 3-2 15,0 29-18-15,0 8 20 16,0 10 0 0,0 2 4-16,8-2-6 0,-8-2 2 15,9-2 0-15,-1-5-1 16,-8-12 7-16,0-8-6 16,0-7 0-1,0-9 1-15,9-5 0 0,-9 0-1 0,12 0 7 16,-3 0 14-1,7-14-14-15,1-15 14 16,21-6-5-16,8 3-12 0,-12 0 13 16,3 11-17-16,-11 4 0 15,3 7-1 1,-12 10-3-16,12 0 4 0,-4 0-7 16,5 19-4-16,-5 7 8 15,-8-2-23-15,-5 0-26 16,-3-3-17-16,-1-1-47 15,-8-4-27-15,8-5-50 16,1-3-95 0</inkml:trace>
  <inkml:trace contextRef="#ctx0" brushRef="#br0" timeOffset="323">1519 497 570 0,'0'0'157'16,"0"0"-37"-16,0 0-11 16,0 0-18-16,0 0-47 0,0 0-15 15,0-12-3 1,38 12-20-16,24-1 8 0,-7-3-11 15,8 4 0-15,0-2 1 16,0-3-4-16,-17 0-2 16,9-3 1-16,-30 0-81 15,-17 0-68-15,-8-4-23 16,0 2-102-16</inkml:trace>
  <inkml:trace contextRef="#ctx0" brushRef="#br0" timeOffset="531">1783 311 233 0,'0'0'266'16,"0"0"-77"-16,0 0-35 15,0 0-35-15,0 0-39 16,0 0-69-16,-21 1-10 16,21 36 3-16,0 8 12 0,0 5-3 15,0-3-11-15,0 4 6 16,13-2-8-16,-13-7 4 15,8-1-9-15,-8-7-16 16,0-7-202-16,9-9-335 16</inkml:trace>
  <inkml:trace contextRef="#ctx0" brushRef="#br0" timeOffset="891">2333 164 573 0,'0'0'144'15,"0"0"-13"-15,0 0-18 16,0 0-43-16,0 0-48 16,0 0-22-16,172-81 3 15,-126 96-4-15,-8 12 1 16,-13 3 0-16,4 3-7 15,-12 6 9-15,-17 4-2 16,0 2 0-16,-8 3 3 0,-47 0-5 16,-8 1 2-16,0-7 0 15,9-5 2-15,8-7-2 16,29-8 0 0,17-5 1-16,0-8 5 15,0 2-2-15,42-3 3 0,12-5-3 16,39-1 12-16,7-2-10 15,-3 0-6 1,-5 0-38-16,-29-13-88 0,-8 2-84 16,-39 2-208-16</inkml:trace>
  <inkml:trace contextRef="#ctx0" brushRef="#br0" timeOffset="1362">3248 379 663 0,'0'0'153'15,"0"0"-37"-15,0 0 24 16,0 0-35-16,0 0-47 16,0 0-22-16,-30-30-29 15,68 28 2-15,25 0 8 16,8-4-12-16,13 3 3 16,4 2-8-16,-12-3 0 15,-22 4-5-15,-20 0-120 0,-34 4-174 16,-17 21-363-16</inkml:trace>
  <inkml:trace contextRef="#ctx0" brushRef="#br0" timeOffset="8245">4288 91 474 0,'0'0'303'0,"0"0"-155"16,0 0-9-16,0 0-25 15,0 0-33-15,0 0-23 16,0-91-46-16,0 91-10 15,0 2-4-15,-8 35 0 16,-1 15 2-16,-20 17 0 16,21 3 6-16,-1 0-4 15,9 1-2-15,0-6 0 16,46-14 1-16,5-15 4 16,3-15-5-16,1-12 6 15,8-11-1-15,-9 0 7 16,1-11-9-16,-9-21 3 15,0-9 21-15,-8-3-8 16,-21-3 14-16,-9 2-13 16,0 11-19-16,-8 10 18 15,0 10-19-15,0 14 0 0,0 0-4 16,0 14-19-16,0 31 13 16,0 25 10-16,0 15-39 15,9 9-5-15,29 5-45 16,-1-8-72-16,14-6-125 15,-5-4-224-15</inkml:trace>
  <inkml:trace contextRef="#ctx0" brushRef="#br0" timeOffset="8847">147 2333 495 0,'0'0'154'0,"0"0"-51"0,0 0-34 16,0 0-17-16,0 0-7 15,0 0-6-15,172 12 12 16,-84-12 3-16,-8 0-23 16,3 0 12-16,-20 0-15 15,0-14 0-15,-16 1 23 16,-22-4-25-16,-4 4 19 15,-13-5-7-15,-8-1-22 16,0-3 3-16,0 1-19 0,-21-3 0 16,-21 3-4-16,4 2 3 15,-8 3 1-15,13 5 0 16,3 3 0-16,13 6-5 16,17-2 5-16,0 4 0 15,0 0-4-15,0 0-6 16,17 6 6-16,29 18 3 15,17 8 2-15,-8-2-5 16,-9-1 4-16,0 0 0 16,-12-2-1-16,-17-3 3 15,4 3-2-15,-21 2 0 16,0 4-4-16,0-4 1 16,-38 3-8-16,-17 0-73 15,1-5-98-15,12-7-97 0,12-5-451 16</inkml:trace>
  <inkml:trace contextRef="#ctx0" brushRef="#br0" timeOffset="9562">1619 1873 754 0,'0'0'156'16,"0"0"-26"-16,0 0-19 0,0 0-56 16,0 0-17-16,0 0-38 15,210-93 6-15,-168 104-14 16,-4 26 8-16,-13 14 0 16,-12 11 4-16,-13 5 3 15,0 4-4-15,0 2-3 16,-46-6 6-16,-1-3-3 15,1-2-3-15,13-10 0 16,3-3 3-16,22-9 1 31,8-13-4-31,0-7 0 0,38-8-8 0,-5-9 4 16,30-3 8-16,-8 0-2 16,8-16 7-1,0-12-4-15,-9 2 3 0,-8-3 8 16,-8-1 6-16,-13-2 31 15,-4-3-15-15,-12 1-6 16,-1 4 5-16,-8 6-24 0,0 8 11 16,0 8-6-16,0 6-11 15,0 2 3-15,0 0-10 16,0 0-6-16,0 2 4 16,-8 24-11-16,-1 9 13 15,9 9 0-15,0-5 4 16,0 2-5-16,0-4 1 15,0-10 0-15,0-8-3 16,9-6-4-16,-1-10 5 16,0-3 2-16,1 0 0 0,8 0 3 15,4-15-3-15,4-8 1 16,4-1 1 0,-4 0 6-16,5 5-8 0,-13 6 0 15,-1 4 1 1,5 9-10-16,-12 0 7 0,16 0-11 15,-4 25 12 1,4 4-15-16,-8 3 16 0,-9-2-18 16,13-4-61-16,-12-2-1 15,-1-7-57-15,0-10-93 16,13-7-140-16</inkml:trace>
  <inkml:trace contextRef="#ctx0" brushRef="#br0" timeOffset="9761">2878 2328 485 0,'0'0'171'0,"0"0"-32"0,0 0-9 16,0 0-46-16,0 0-35 16,0 0-39-16,118-34-3 15,-64 34-8-15,9 0 1 16,9 0-7-16,-18 0-142 15,-20-2-222-15</inkml:trace>
  <inkml:trace contextRef="#ctx0" brushRef="#br0" timeOffset="10062">3382 2034 563 0,'0'0'187'0,"0"0"-35"0,0 0-19 16,0 0-51-16,0 0-34 16,0 0-40-16,117-78-8 15,-87 89 3-15,-5 22 5 16,-17 12-7-16,-8 8-1 0,0 12 1 16,-8-4 4-1,-26-2-4-15,-12-6-1 16,8-10 3-16,22-5 1 15,7-9-4-15,9-9 0 16,0 0-17-16,0-4 3 0,17-5-24 16,29-8 4-16,34-3 20 15,29 0-46-15,0-19-63 16,9-12-75 0,-18 0-44-16</inkml:trace>
  <inkml:trace contextRef="#ctx0" brushRef="#br0" timeOffset="10650">3583 1248 582 0,'0'0'114'16,"-298"-85"-25"-16,126 57 4 16,-8 10 6-16,-5 8-45 15,5 10-3-15,8 0-19 16,12 2-21-16,5 35 11 16,0 22-22-16,-9 28 0 15,5 19 1-15,-5 17 6 0,0 16-7 16,30 0 0-16,8 11 5 15,42-3-11-15,38-1 6 16,46 2 0-16,0-5-4 16,76 0 5-1,20 1-1-15,51-10 0 16,34-16-1-16,24-25-6 0,22-29 13 16,-1-27-6-1,1-26 9-15,8-11-6 0,-17-18 16 16,0-36 16-16,-12-20 27 15,-5-14 11-15,-4-14-18 16,-16-11-16 0,-17-7 0-16,-30-11-23 0,-34-5 12 15,-28-4-11-15,-26-1-14 0,-29 10 10 16,-17-3-13 0,0 9 0-16,-80-1-1 15,-37 3-6-15,-47 13 6 0,-42 17-7 16,-4 17-18-16,1 29 3 15,20 25-46-15,38 22-20 16,4 14-40 0,29 41-61-16,18 21-71 0,20 12-263 15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29:52.59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41 536 0,'0'0'150'0,"0"0"-36"16,0 0-43-16,0 0-17 15,0 0-4-15,0 0-21 16,147-40-9-16,-122 40-6 16,-4 0-12-16,-4 0 1 15,-9 0-3-15,1 3-5 16,-9 12 2-16,0 5 0 15,0 0 3-15,-26 5 0 0,-3-1 1 16,4-8 8 0,17 0-8-16,8-6-1 0,0 1 0 15,0-2 2-15,0-2-2 16,8 1 3-16,17-2 0 16,-4-3 6-16,4 1-9 15,5-1 0-15,-5 3 0 16,0-2 5-16,-12 3-6 15,-5-2 1-15,0 0-3 16,-8 0-1-16,0 6 0 16,0-1-1-16,-37 7 3 15,-18 2-3-15,-8-1 5 16,0 2-35-16,0-3-119 16,17 0-130-16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29:53.09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0 655 0,'0'0'167'0,"0"0"-103"16,0 0 0-16,0 0-11 16,0 0-47-16,0 0-5 15,8 99 16-15,-8-42 3 16,0-3-1-16,0-10-12 15,0-14 1-15,0-8-6 16,17-12 0-16,-1-7 10 16,14-3-6-16,-5 0 10 15,13-11 10-15,0-18 18 16,-13-1 5-16,4 0 1 0,-12 1-3 16,-9 8-10-1,-8 4-19-15,0 10 0 0,0 4-12 16,0 3-6-16,0 0-2 15,0 0-16-15,0 6-6 16,0 26 13-16,0 14 7 16,0 10-12-16,0 5-143 15,0-5-82-15,-8 1-69 16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29:53.80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172 85 660 0,'0'0'234'0,"0"0"-120"16,0 0-19-16,0 0 10 15,0 0-39 1,0 0-41 0,9-11-19-1,-9 11-6 1,0 0-10 15,0 11 2-31,0 2 7 16,8 11 1-16,1-2 5 0,12-1-5 0,-5 6 1 0,1-3-1 0,12 0 4 15,-3 5-2 1,-5-2-2 0,4 0 4-1,-17-3-5-15,9 0 1 0,-4-5 0 110,-13-6-4-95,0-2 5-15,0-1-2 31,-21 2-1-15,-21-2 2-16,-26 0 5 16,-3 1-5-16,0-1-69 15,8-4-110-15,8-3-172 16</inkml:trace>
  <inkml:trace contextRef="#ctx0" brushRef="#br0" timeOffset="42">315 98 428 0,'0'0'211'0,"0"0"-95"0,0 0-41 0,0 0-34 0,281-77-29 0,-197 66-12 0,-21 8-5 16,-8-4-188-16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26:34.14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799 548 417 0,'0'0'377'16,"0"0"-256"-16,0 0 15 0,0 0-29 15,0 0-26-15,0 0-18 16,-109-27-33-16,109 27-5 16,0-3-11-16,0 3-10 15,0-2-5-15,34-4 1 16,41 1 0-16,30-7 4 15,33-5-4-15,5-2 0 16,-25 5 0-16,-34 7 0 16,-43 2-26-16,-20 5-53 15,-21 0-10-15,0 0 4 16,0 0-56-16,-37 0 8 0,-9 10 23 16,4 1-20-1,4 3 41-15,0-7 63 0,4 1 25 16,5 1 1-16,4-2 36 15,-4 1 59-15,20 1 16 16,-8-2-22-16,9 1-12 16,0 3-26-16,8 5-27 15,0 8 6-15,0 8-10 16,0 3 0-16,0 8 2 16,8 2-22-16,9 3 4 15,-17 3-1-15,8 0-3 16,-8 0-35-16,9-6-203 15,-1-2-266-15</inkml:trace>
  <inkml:trace contextRef="#ctx0" brushRef="#br0" timeOffset="1329">1473 837 576 0,'0'0'173'0,"0"0"-58"15,0 0-5-15,0 0-20 16,0 0-21-16,0 0-40 16,-34-47-29-16,21 47-4 15,-3 17-15-15,7 15 19 16,9 1 3-16,0-4-3 16,0-2-2-16,0-11-10 0,9-3-20 15,20-8 11-15,-4-5 4 16,-8 0 17-16,12-5 0 15,-12-19 1-15,0-8 7 16,-4 0 0-16,-5 0 10 16,-8 0 19-16,0 5-11 15,0 5-10-15,0 6 2 16,-21 11-11-16,4 0-6 16,-8 5-1-16,-4 0-5 15,3 0 0-15,-11 19 5 16,28 2-4-16,1 6 3 15,8-3-13-15,0 0 6 16,46-10-6-16,-4-10-11 16,21-4 24-16,21 0 0 15,-4-15 1-15,20-20 5 0,-7-2-2 16,-5-7-2-16,-25 7 8 16,-9 0 9-16,-24-3 22 15,-22 2 5 1,-8-2 4-16,0 5-5 0,0 14-16 15,0 7 0-15,-8 13-8 16,-5 1-18-16,5 0-2 16,-1 10-19-16,-8 29 15 15,1 18-1-15,-5 4 6 16,12-2-1-16,9 0 0 0,0-8 1 16,0-7-3-1,0-8-16-15,9-17-63 16,20-9-33-16,5-10-10 0,12 0-17 15,0-21 16-15,-12-16-108 16,-5-1-26 0,-21 3 30-16,-8 8 169 15,-8 6 60-15,-30 5 22 0,5 3 67 16,-14 2 8-16,18 3 2 16,12 3 2-16,0-1-24 15,17 6 3-15,0-3-10 16,0 1-50-16,0 2 5 15,17-2 7-15,21-1 9 16,8-3 6-16,17-2-7 16,0 3-20-16,0 0 13 15,-8-1-6-15,-30 4-4 0,-4 2-5 16,-13 0-10-16,-8 0 15 16,0-3 9-16,0 3-9 15,0 0 6-15,0 0-21 16,0 0-1-16,0 0 5 15,0 0-12-15,-8 0 1 16,-13 0 1-16,-4 0 10 16,-13 0-11-16,13 8-1 15,-5 11-2-15,22 2 1 16,-9 3-2-16,17 3 3 16,0-3 0-16,0-5-1 15,0-6-5-15,25-5 6 16,13-8 0-16,-4 0-1 0,-5 0 3 15,-12 0 8-15,4-8-7 16,-13-2 0-16,0 0 8 16,-8 0-10-1,0 8 1-15,0 2 5 16,0 0-7-16,0 0-2 0,0 0-9 16,0 0-5-16,0 2 12 15,17 18 2-15,0-10 4 16,12 1-6-16,-12-6 4 15,21-5 0-15,8 0 2 16,-4-2 2 0,13-25 2-16,-1-3-5 0,1-2 5 15,-9-6 15-15,-21-4 24 16,-4-1-1-16,-13-2 8 0,-8 5-18 16,0 7 4-16,0 9-18 15,-8 9-7 1,-21 10-13-16,12 5-1 0,-8 0-12 15,-5 17 6-15,5 30 3 16,-4 8 4-16,20 7 0 16,1-3 1-16,8-6-2 15,0-5 1-15,17-8-2 16,29-5-23-16,25-14-126 16,22-12-48-16,3-9-162 15</inkml:trace>
  <inkml:trace contextRef="#ctx0" brushRef="#br1" timeOffset="197230">235 62 130 0,'0'0'465'15,"0"0"-329"-15,0 0-38 16,0 0-2-16,0 0-9 15,0 0-31-15,0-62-6 16,0 62-41-16,0 0-9 0,0 13-6 16,0 19-2-16,0 14 8 15,-9 2 2-15,9 6 1 16,-8-4 1-16,8 1-4 16,0 0-3-16,0 0-4 15,0-6-221-15,0-2-286 16</inkml:trace>
  <inkml:trace contextRef="#ctx0" brushRef="#br1" timeOffset="197826">0 1166 582 0,'0'0'112'0,"0"0"-19"0,0 0-12 15,0 0-23-15,0 0-44 16,0 0-7-16,155-21 7 16,-113 21-7-16,-4 0 8 15,-21 0-12-15,4 8 0 16,-13 9-6-16,-8 11-1 15,0 6 4-15,0 7 2 16,-29-4 0-16,-5 3 3 16,5-3-2-16,4-2-3 15,4-5 3-15,12-6-3 16,9-3 0-16,0-4 0 16,0-2 6-16,0-4-7 0,0 2 1 15,0-2 0-15,0 0 2 16,0-3-2-16,21-3 0 15,4-2 8-15,13-3-5 16,17 0 7-16,8-8-4 16,16-16-2-16,-7 3 0 15,-9 1-4-15,-26 10-2 16,-20 7-6-16,-9 3-141 16,-8 0-143-16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30:07.46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17 241 0,'0'0'175'15,"0"0"-99"-15,0 0-16 16,0 0-6-16,0 0-29 16,0 0 2-16,151-16-26 15,-138 18 10-15,-13 20-6 16,0 2-1-16,0 6 7 16,0-4-5-16,-30 3 2 15,5-5 15-15,-4-5-21 16,21-6 13-16,8-4-15 0,0-4 8 15,0 1-4-15,8-3 8 16,38-3 28-16,9 0-5 16,8 0-33-16,16-9 7 15,-3-6-9-15,4-2-34 16,-18 1-224-16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30:06.27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0 190 461 0,'0'0'156'0,"0"0"0"16,0 0-67-16,0 0-11 0,0 0-25 16,0 0-32-16,0 0 27 15,0 0-16-15,47-139-28 16,-39 137 10-16,21 2-14 16,-12 0-1-16,8 0-8 15,5 16 4-15,-14 13 5 16,1 1-1-16,-4 4-8 15,-13 1 5-15,0-3 2 16,0-5 2-16,0-8 0 16,0-8 6-16,0-4-6 15,0-4 0-15,0-3 1 0,0 0 17 16,0 0-8-16,0 0-3 16,0-19 7-16,17-5-6 15,8-5-5 1,4-3 2-16,5 0 0 0,-5 0 11 15,-4 8-16-15,5 7 1 16,-14 7-2-16,-7 10-1 16,12 0-1-16,-4 0-3 15,-1 24 3-15,5 6-5 16,-12 1 7-16,-1 4 1 16,1-3-3-16,-9 1 1 15,8-4 0-15,-8-2-3 16,0-3-75-1,8-6-93-15,-8-4-107 0,0-4-248 0</inkml:trace>
  <inkml:trace contextRef="#ctx0" brushRef="#br0" timeOffset="234">697 249 283 0,'0'0'245'15,"0"0"-84"-15,0 0-26 16,0 0-53-16,0 0-28 16,0 0-37-16,46-45-11 15,9 40-9-15,-1-1 3 16,18 3 0-16,-1 1-2 0,0 0-8 16,-4-2-110-16,-25 2-124 15,4-1-223-15</inkml:trace>
  <inkml:trace contextRef="#ctx0" brushRef="#br0" timeOffset="545">1276 68 256 0,'0'0'211'0,"0"0"-62"15,0 0-40-15,0 0-34 16,0 0-30-16,0 0-28 15,29-65 2-15,-3 63-18 16,11 2 8-16,-20 0-9 0,0 0 7 16,4 2-9-16,-13 20 2 15,-8 4 0-15,0 10-2 16,0 4 7-16,-38-3 3 16,1 3-4-16,12-8 1 15,-1-3-1-15,14-5-4 16,12-5 0-16,0-3 0 15,0-6 8-15,29-1-8 16,17-4 7-16,17-5-6 16,17 0 0-1,12 0-1-15,-4-16-104 0,21 1-189 16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30:10.04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63 307 194 0,'0'0'143'0,"0"0"-25"0,0 0-5 0,0 0-3 0,0 0-10 0,0 0-23 16,-63 27-7-16,63-27-37 16,0 0 19-16,0-5-32 15,8-12-19-15,21 1 10 16,-12 3-6-16,0 2 0 16,12 3-5-16,-12 6 0 15,0 2-6-15,12 0 4 16,-12 0-3-16,4 26 1 15,-13 3-4-15,-8 7 3 16,0-5 4-16,0-2 2 16,0-7-8-16,0-9 7 0,0-7 0 15,0-6-6 1,0 0 13-16,0 0-4 0,0 0 4 16,0 0-2-16,0 0 14 15,17-6-11-15,8-15-5 16,21-6 3-16,1 1 0 15,-10 5 0-15,-11 2 0 16,-10 8-4-16,5 5-1 16,-12 6-1-16,-1 0-8 15,9 0 7-15,4 17-14 16,-4 4 15-16,-1 6-3 16,5-6 3-16,-12 0 0 15,-1-2 0-15,1-6-7 16,-1 1-18-16,0-8-63 15,5-4-43-15,-5-2-66 0,1 0-57 16</inkml:trace>
  <inkml:trace contextRef="#ctx0" brushRef="#br0" timeOffset="184">734 360 292 0,'0'0'154'0,"0"0"-13"15,0 0-34-15,0 0-52 16,0 0-12-16,0 0-30 16,134-50-8-16,-71 39-3 15,0 0 5-15,8 6-14 0,-16-3-13 16,-9 0-162-16,-8-3-161 16</inkml:trace>
  <inkml:trace contextRef="#ctx0" brushRef="#br0" timeOffset="468">1212 66 147 0,'0'0'170'16,"0"0"-70"-16,0 0-50 16,0 0-22-16,0 0 19 15,0 0 0-15,189-66-21 16,-151 66-5-16,-21 21-7 15,-9 14-5-15,-8 8 6 16,0 7 0-16,-25 4 8 0,-21-1 19 16,-1-5-17-16,14-13-4 15,12-5-8-15,21-12-13 16,0-2 9-16,0-6-7 16,38-1 2-16,16-4 8 15,9-5-12-15,9 0-10 16,-10 0-106-16,-7-3-128 15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30:13.98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3301 125 319 0,'0'0'156'0,"0"0"-38"16,0 0-60-16,0 0 14 16,0 0 2-1,0 0-38 1,-268-77 0-1,167 69 2-15,0-3-12 16,5 3 13 0,-13 1-30-1,-9-2 5 1,-20 6 4 0,4 3-16-16,-1 0 3 15,-12 0-5 1,22 6 0-1,7 10 1 17,17 8 0-32,5 11-2 0,12 13-1 0,-4 19 1 0,12 10-5 0,22 3 6 0,3 1 0 0,14-7-7 0,7 2 0 0,22-7-6 0,8-2-8 0,8-9-12 0,47-4 20 0,37-9-11 0,17-4 7 0,42-12 15 0,21-8-1 0,30-6 3 0,3-14 0 0,13-1 3 15,1 0-4-15,-1-29 4 16,-21-3-2-16,-33-8 17 16,-30-3-7-16,-17-5 21 15,-16-14 9-15,-9-12-6 16,-12-12 8-16,-8-11-13 15,-35 5 0-15,-20 3 0 16,-17 12-11-16,-38 9-4 16,-50 15-15-16,-38 10-14 15,-37 14 11-15,-9 13-10 0,0 13-5 16,8 3-40-16,21 9-79 16,34 29-46-16,38 11-179 15</inkml:trace>
  <inkml:trace contextRef="#ctx0" brushRef="#br0" timeOffset="1843">3251 1398 446 0,'0'0'107'0,"0"0"-17"15,0 0-34-15,0 0 10 0,0 0 3 16,-273-101-32-16,173 76-8 16,-18 1 3-16,-8 2-16 15,-21 5 16-15,13 3-15 16,-21 4 8-16,12 1 7 16,-21 6-26-16,1 3 2 15,-9 0-3-15,12 0 0 16,13 0-5-16,13 0 0 15,17 0 5-15,-1 14-13 16,1 5 9-16,24 1-1 16,-7 10 0-16,12 3 4 15,4 4-4-15,4 6 0 16,9-5 0-16,8 1-7 16,8 1 7-16,17 1 0 15,-8 4 0-15,21 3 1 0,8 3-2 16,17 0 1-16,0-1-1 15,0 2-5-15,25 1 6 16,30 1 0-16,0-2 0 16,24-2 1-16,30-14-2 15,38-5 1 1,34-14 0-16,24-9 3 0,51-8-1 16,42 0-2-16,29-8 7 15,26-16-7-15,-22-2 5 16,-20-1-5-16,-51 5 2 0,-42-2 11 15,-46-2-9-15,-29 2 15 16,-34-6 11-16,-17 1-8 16,-12-3 12-16,-9-6-13 15,-4-1-8-15,-16-5 9 16,-5-6-14-16,-17-1 12 16,-20-5 8-16,-9-5-17 15,0-7 3-15,-17-1-14 16,-67-1-1-16,-42 1-3 15,-29 7-6-15,-34 11 7 16,-29 12-1-16,21 15-27 16,8 10-10-16,50 14-43 0,43 0-48 15,41 5-72 1,43 22-225-16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1:59:43.33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24 0 657 0,'0'0'251'0,"0"0"-113"16,0 0 10-16,0 0-50 15,0 0-97-15,0 0 4 0,-18 60-5 16,18 2 0-16,0 3 8 16,0-8-3-16,18-6-2 15,22-12-3-15,9-10 4 16,0-12 3-16,17-12-7 15,-17-5 0-15,4 0 15 16,-13-11-14-16,-9-20 8 16,-13-6 11-16,0-2 28 15,-18-1 8-15,0 3-23 16,0 9-9-16,0 11 14 16,0 11-24-16,0 6 5 15,0 0-19-15,0 6-11 16,0 35 7-16,0 9 3 0,-27 12 2 15,18 0-5-15,-13-3 7 16,4 1-6-16,18-4-24 16,-8-5-92-16,8-8-75 15,17-18-299 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30:18.05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174 482 481 0,'0'0'211'0,"0"0"-43"0,0 0-7 0,0 0-31 0,0 0-27 15,0 0-42-15,-84-150-22 16,84 137-3-16,21 0-21 16,13 4-11-16,4 9-1 15,8 0-2-15,0 0-1 0,-4 27 0 16,4 9-3 0,-16 4-1-16,-22 8 2 0,-8 0-2 15,0 0 0-15,-8 2 1 16,-30-2 3-16,-8 0-1 15,12-4 1-15,13-12-5 16,13-11 2-16,8-8 1 16,0-6-2-16,29-7 4 15,21 0 0-15,26 0 8 16,4-17-7-16,-9-13 7 16,-8-2-4-16,-8-3 1 15,-18 4 14-15,-12-2-9 16,5 7 8-16,-22 4 5 0,1 9-15 15,-9 5 10-15,0 5-12 16,0 3-3-16,0 0-3 16,0 0-8-16,0 0 0 15,0 19-1-15,-9 15 9 16,1 9 3-16,-1 0-3 16,9 0 0-16,0-3-1 15,26 0 3-15,37-5-2 16,20-6 0-16,14-8 1 15,12-7-4-15,-17-8-1 16,-12-6-46-16,-42 0-47 16,-21-20-112-16,-17-25-229 15</inkml:trace>
  <inkml:trace contextRef="#ctx0" brushRef="#br0" timeOffset="422">951 239 486 0,'0'0'165'16,"0"0"-19"-16,0 0-25 16,0 0-35-16,0 0-20 15,0 0-20-15,-34-73-13 16,13 73-29-16,-4 0 3 15,17 3-7-15,-13 16-2 0,21 3-1 16,0 2 6-16,0 0-1 16,37-3 6-16,9-5-6 15,1-8 25-15,3-8 21 16,-4 0 17-16,0 0 10 16,-8-24-24-16,-4-6-7 15,-5-7 1-15,-21-3-20 16,-8 0 5-16,0 2-18 15,0 3-12-15,-29 9 0 16,-13 7-2-16,-12 8 2 16,7 9-2-16,1 2-4 15,13 0 2-15,-5 19-17 0,0 17-75 16,21 14-72-16,1 2-175 16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30:24.50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4654 1314 621 0,'0'0'229'15,"0"0"-161"-15,0 0 6 16,0 0 18-16,0 0-49 16,0 0-35-16,38-11-6 15,-5 11 14-15,22 0-6 0,16 0-6 16,5-2 1-16,12-4-5 16,-4 1-35-16,-13-1-245 15,-8 6-336-15</inkml:trace>
  <inkml:trace contextRef="#ctx0" brushRef="#br0" timeOffset="-713">1922 1284 748 0,'0'0'141'16,"0"0"-40"-16,0 0 13 15,0 0-33-15,0 0-41 16,0 0-13-16,0 0-17 16,55-53-9-16,-22 45 2 15,22 3-3-15,-17 5 0 0,0 0-2 16,-22 0-3-1,1 18 3-15,12 14-5 0,-20 14 7 16,-1 7 0-16,-8 1 0 16,0-7 0-16,0-6 0 15,0-4 1-15,0-15-1 16,0-9-1-16,0-7 1 16,0-6 5-16,0 0-1 15,0 0 4-15,0 0 8 16,9-17 5-16,20-14 27 15,13-16-47-15,4-6 0 16,9-2 1-16,-1 1-2 16,-8 14 0-16,-20 16 0 15,-5 18-1-15,-13 6-2 0,0 0-8 16,17 11-8-16,-4 21 18 16,-4 8-3-16,0-2 3 15,4 2-2-15,-13-8 3 16,1-3-2-16,8-7-19 15,-9-4-57-15,13-1-62 16,4-10-105-16,4-7-104 16</inkml:trace>
  <inkml:trace contextRef="#ctx0" brushRef="#br0" timeOffset="-534">3089 1391 421 0,'0'0'151'0,"0"0"-56"0,0 0-29 16,0 0-49-16,0 0-17 16,0 0 0-16,197-18 0 15,-105 4 0-15,9 4-31 16,-4-12-106-16,-5 3-172 16</inkml:trace>
  <inkml:trace contextRef="#ctx0" brushRef="#br0" timeOffset="-272">3995 867 522 0,'0'0'215'0,"0"0"-49"0,0 0-22 16,63-138-16-16,-63 121-14 0,0 1-30 16,8 11-7-16,-8 5-31 15,0 0-24-15,0 0-22 16,9 35-18-16,-1 30 13 15,-8 17 5-15,9 14 6 16,-9-3 1-16,0-7-6 16,0-8 3-16,-9-9-3 15,-8-13 0-15,-4-5 2 16,5-8-3-16,7-20-45 16,1-3-103-16,8-10-97 15,0-10-148-15</inkml:trace>
  <inkml:trace contextRef="#ctx0" brushRef="#br0" timeOffset="1218">6001 1600 407 0,'0'0'283'0,"0"0"-122"0,0 0-39 0,0 0-14 31,71-161-38-31,-41 113 6 16,-22 0-28-16,9 0 0 15,-9 6-23 1,5 10-8-1,-13 6-3-15,0 19-7 0,0 2 13 16,0 5-6-16,0 0-12 0,0 0-2 0,0 0-13 0,0 12-6 16,0 29 7 15,0 13 12-31,8-1 2 16,0 3 0-16,1-4-1 125,8-12 1-125,12-3-2 0,-4-13-8 0,13-11 4 0,0-2-16 15,4-11 7-15,12 0-7 0,1-6-26 0,16-25-29 0,5-10-87 0,-22-6-131 0,-20-7-204 0</inkml:trace>
  <inkml:trace contextRef="#ctx0" brushRef="#br0" timeOffset="1472">6219 832 301 0,'0'0'179'15,"0"0"-52"-15,0 0 2 0,0 0-63 16,0 0-64-16,0 0-2 16,-29-2 0-16,29 26 8 15,0 3-7-15,21-6 2 16,12-8-3-16,5-7 10 16,0-6-3-16,4 0 35 15,-5 0 41-15,-11-19 7 16,3-10 20-16,-12-1-20 15,-17 2-36-15,0-3-8 16,0 5-40-16,-34-1-6 16,-12 8-1-16,8 5-15 15,-8 10 10-15,21 4-24 0,8 0-58 16,5 8-46-16,12 16-61 16,0 5-85-16</inkml:trace>
  <inkml:trace contextRef="#ctx0" brushRef="#br0" timeOffset="2023">7025 451 487 0,'0'0'47'15,"-282"-169"-18"-15,110 89 24 16,-37 8 10-16,-26 16-12 0,-34 15-24 15,-41 17 12 1,-51 24-11-16,-46 3-13 0,-63 50-14 16,0 25 6-16,0 23-7 15,17 15 3-15,37 12 6 16,26-3 0-16,46-2 4 16,46-8-11-16,46-2 5 15,17 4 2-15,9 4-8 16,8 2 1-16,20 3-2 15,26-1-1-15,63-13-2 16,55-5 2-16,54-5-5 16,100-11-5-16,114-9 11 15,114-4 4-15,96-11 14 0,92-3-17 16,38-5 8-16,-5-11 6 16,13-19 18-16,-29-15 5 15,-25-14-1-15,-13 0-10 16,-42 0 14-16,-29-8-26 15,-34-22-5-15,-46-18-6 16,-29-16-4-16,-42-27 14 16,-21-21-5-16,-34-30 36 15,-17-15 10-15,-20-20-26 16,-30-15 0-16,-21 2-19 16,-51 5-3-16,-41 25 1 15,-38 11-8-15,-75 17-2 16,-68 8-3-16,-75 5-20 15,-63 6-66-15,-63 12-129 0,-9 4-168 16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26:04.43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10349 810 707 0,'0'0'229'0,"0"0"-40"15,0 0-39-15,0 0-57 16,0 0-17-16,0 0-36 16,-21-53-21-16,21 53-9 15,-8 26 3-15,-1 17-10 16,-8 13 12-16,-4 6-14 15,13 4 15-15,-9-1-16 0,9-9 0 16,8-12 4 0,0-13 3-16,0-12-6 0,0-9-1 15,0-4 4-15,0-6 5 16,0 0-8-16,0 0 10 16,8 0 28-16,17-27-28 15,13-12 3-15,17-5-6 16,-9-12-3-16,17-6 1 15,0 6-6-15,0 11 0 16,-17 18-1-16,-21 17-3 16,-4 10 3-16,-4 0-4 15,0 13-10-15,4 19 10 16,-13 10 4-16,0 2-10 16,-8-8 10-16,9 0-33 15,-1-7 0-15,-8-8-17 0,9-2-36 16,-1-5-12-16,5-1-72 15,3-5-54-15,1-8-53 16,12 0-218-16</inkml:trace>
  <inkml:trace contextRef="#ctx0" brushRef="#br0" timeOffset="211">11008 1072 327 0,'0'0'224'15,"0"0"-45"-15,0 0-38 16,0 0 4-16,0 0-39 15,0 0-25-15,0-75-1 16,29 67-53-16,34 3-17 16,25-6-7-16,30 0 4 15,8 0-14-15,-9 7 2 0,-16 4-108 16,-38 0-49-16,-26 0-26 16,-20 15-24-16,-17 4-120 15</inkml:trace>
  <inkml:trace contextRef="#ctx0" brushRef="#br0" timeOffset="373">11218 1195 311 0,'0'0'261'16,"0"0"-115"-16,0 0-4 16,0 0-25-16,0 0-20 15,0 0-48-15,197 0-10 16,-118 0-20-16,5 0-18 0,-4 0-2 15,4 0-32-15,-21-3-195 16,-8 1-190-16</inkml:trace>
  <inkml:trace contextRef="#ctx0" brushRef="#br0" timeOffset="725">12149 738 711 0,'0'0'197'16,"0"0"-8"-16,0 0-44 0,0 0-58 15,0 0-21-15,0 0-34 16,63-99-17-16,-29 97 14 16,-5 2-18-1,5 0 8-15,-5 0-2 0,-4 0-15 16,4 0 19-16,-12 10-21 15,13 11 1-15,-22 6 8 16,0 6-4-16,-8 7 1 16,0 2 5-16,0 3-11 15,0 1 14-15,0 0-14 16,0-9 0 0,0-3 3-16,0-7 1 0,0-4-8 15,0-6-10-15,0-6-56 16,9-3-36-16,-1-8-73 15,22 0-82-15,-22 0-51 0,-8-2-276 16</inkml:trace>
  <inkml:trace contextRef="#ctx0" brushRef="#br0" timeOffset="1027">12229 992 433 0,'0'0'213'0,"0"0"-50"16,0 0-78-16,0 0-4 15,243-62 19-15,-142 41-45 16,0 0-22-16,-13 5-23 16,-34 8-10-16,-8 8-13 0,-37 0-193 31,-9 0-350-15</inkml:trace>
  <inkml:trace contextRef="#ctx0" brushRef="#br0" timeOffset="12521">2570 259 23 0,'0'0'614'15,"0"0"-401"-15,0-142-72 16,-21 105-27-16,-4 11 10 15,16 9-63-15,-8 14-5 16,17 3-16-16,-21 0-35 16,5 30 7-16,-14 21-12 0,-3 16 0 15,16 8-4-15,-4 5 8 16,21-3-4-16,0-5 0 16,0-4 11-16,21-12-13 15,12-8 2 1,14-14 0-16,7-9-6 15,1-21 14-15,8-4-8 0,8-7 3 16,0-36 11-16,13-11-5 16,-21-9-9-1,0-9 0-15,-25-3 4 0,-13-1 0 16,-17 7-4-16,1 16 0 16,-9 21 14-16,0 13-11 15,0 16-1-15,0 3 1 16,0 0-6-16,-9 35-9 0,-7 21 12 15,16 11-1 1,0 10 9-16,0-5-12 0,0-4 4 16,33-10 0-16,5-12-12 15,8-9 12 1,-8-13 0-16,-5-10-6 0,-3-9 4 16,3-5 2-16,-3 0 0 15,3-14 0-15,-12-15 6 16,-4-3-6-16,-9 0 0 15,-8-3 1-15,0 8 12 16,0 6-12-16,0 10 2 0,0 8 1 16,0 3 4-1,0 0-8-15,0 14-14 0,-8 31 13 16,-9 14-1-16,-4 5 2 16,13 3 0-1,-9-2 4-15,9-4-9 16,8-10 5-16,-9-12 0 0,9-11-4 15,-12-10 12-15,12-9-8 16,0-9 10-16,-9 0-6 16,9-5 17-16,-16-31-21 15,7-9 0 1,9-17-8-16,0-8 15 0,9-7-7 16,28-3 0-16,-11 3 7 15,11 5-14-15,-12 13 7 0,5 15 0 16,-13 18-9-16,-1 18 7 15,5 8-2-15,5 0-2 16,-10 27-13-16,5 8 11 16,-4 2-6-16,-8 1-18 15,-9 1 5-15,0-4-19 16,0-3 18-16,0-10-5 16,0-9-18-16,0-10 50 15,0-1-14-15,0-2 15 16,0 0-12-16,8 0 9 15,21-8 3-15,5-16 4 0,12-13 10 16,0-1-9 0,0 3-5-16,-21 4 0 0,5 7 30 15,-13 7-21-15,-9 10 22 16,-8 4 2-16,0 3-30 16,0 0 3-16,0 0-6 15,0 27-12-15,0 13 1 16,0 10 12-16,0 7-1 15,0 2 6-15,-8-1 7 16,-9-5-8-16,-4-4-5 16,12-9 0-16,1-11-2 15,0-10 4-15,-1-8-2 0,9-8 11 16,-12-3-9 0,3 0 51-16,-7-22-22 0,7-15-28 15,1-9 5-15,8-10-6 16,0-14-2-16,0 1 0 15,8-9 11-15,17 4-12 16,-4 15 1-16,4 13 0 16,5 21-15-16,-5 15 14 15,4 10 1-15,5 0-6 16,-5 14-12-16,-12 20 18 16,-8 7-4-16,-1 1-24 15,-8 2 13-15,0-2-16 16,-8-4 11-16,-18-4 15 15,5-10-35-15,13-5 27 16,8-8 3-16,0-6 6 16,0-5-5-16,0 0 9 15,0 0 0-15,38-11 11 0,8-20-2 16,17-10-9-16,0-1 0 16,-21-2 9-16,-5 5-3 15,1 4-5-15,-21-2 5 16,12 4 23-16,-20 9-25 15,-9 3 16-15,0 10-14 16,0 8 6-16,0 3-10 16,-21 0-2-16,-13 24 0 15,-4 17-11-15,13 7 16 16,4 3-5-16,13-1 0 0,8-4 6 16,0-3-9-1,8-9 3-15,13-10 0 0,4-7-5 16,-8-15 9-16,13-2-4 15,-5 0 9-15,13-29 0 16,8-9 2-16,-13-2-11 16,13-6 0-16,1 7-4 15,-10 1 10-15,-11 9-6 16,-10 13 0-16,5 7 7 16,-4 9-17-16,0 0 10 15,12 20-3-15,-12 14-13 16,0 9 12-16,4 5 4 15,-13-5 0-15,1 0 11 16,7-9-19-16,-7-2 8 16,3-4-21-16,5-11-24 0,0-3-88 15,12-5-121-15,26-9-210 16</inkml:trace>
  <inkml:trace contextRef="#ctx0" brushRef="#br0" timeOffset="13440">5410 123 658 0,'0'0'220'0,"0"0"-65"0,0 0-4 15,0 0-51 1,0 0-36-16,0 0-51 0,-84-117 0 15,76 167-13-15,-9 25 3 16,-12 8 1-16,20 8 8 16,-7 0-12-16,16-8 0 15,0-6 2-15,0-10 5 16,0-19-14-16,0-13-17 16,0-13-80-16,0-17 7 15,-9-5-26-15,-12 0 56 16,5-33 18-16,-1-15 16 15,-4-8 27-15,4-3-8 16,0 4 13-16,0 6-4 0,-12 12 5 16,21 16 0-1,8 11 14 1,0 6-10 15,0 4-3-31,8 0-1 16,47 18 0-1,8 2 7-15,16-5-7 0,14-9 5 0,-1-6 39 16,-12 0-19 0,-9-13 33-16,-8-17-3 15,-17 1-6-15,-8-4 19 0,-13-10-37 94,-17 4 8-94,5-1 20 0,-13 5-40 0,0 8 10 16,0 11-1-16,0 11-28 15,-13 5 22 1,-3 0-22 15,7 40-2-31,-20 19-13 31,12 10 19-31,0 1-4 16,-4-4 0 0,13-1 11-16,8-7-26 15,0-2 15-15,0-10-92 32,0-9-37-17,0-7-71 16,29-6 21-15,-12-10-57 15,0-10-54 1</inkml:trace>
  <inkml:trace contextRef="#ctx0" brushRef="#br0" timeOffset="14254">5859 682 85 0,'0'0'209'0,"0"0"-58"0,30-107-15 0,-30 75 16 0,0 2-30 0,0 6-19 0,-17 3-35 0,-21 8-5 0,0 5-10 0,-4 8-32 0,5 0 8 0,7 5-28 0,22 19 8 0,-1 6-15 0,9 5 8 0,0-1-2 0,9 1 2 0,20-8 6 0,-4-3-16 0,-4-9-2 0,5-4-16 0,-18-3 23 0,13-8-12 0,4 0 15 0,-8 0 5 0,4 0 4 0,-4-5-6 0,-1-6-3 0,-7 8 5 0,12 1-13 0,-21 2 8 0,17 0 0 0,-9 0-7 0,0 0 2 0,22 2 5 0,-13 7 0 0,12-7 4 16,5-2-7-16,3 0 3 16,-3-5 0-16,4-16 2 15,-9-9 9-15,-4-8-8 16,0-7-3-16,-4-8 7 16,-21-9 3-16,9-6-6 15,-9-8 3-15,0-2 21 16,-9 8-28-16,-20 14 21 15,-5 16 1-15,-3 16-21 16,11 9 29-16,-3 10-25 0,4 5-4 16,4 0-1-1,4 26-1-15,-8 30 1 0,-4 12 0 16,12 8 10-16,-4-4-16 16,12-5 6-16,9-5 0 15,0-6-3-15,0-6 6 16,30-6-3-16,3-10 0 15,5-9 10-15,8-12-15 16,9-11 5-16,-1-2 0 16,-12-5 6-16,13-25 4 15,-9-7-10-15,0-9 0 16,-8-4 11-16,-21-6-7 16,0-6-4-16,-9 3 0 15,-8 6 12-15,0 5-1 0,0 10-9 16,-8 11 8-16,-9 6-2 15,8 11 12-15,1 2-20 16,8 5 4-16,0 3-8 16,0 0 4-16,0 0 0 15,0 0-1-15,0 0-4 16,0 0 1-16,0 0 4 16,0 3 0-16,0 2-7 15,0-5 13-15,0 3-6 16,0-3 0-16,0 0 9 15,0 0-6-15,0 0-3 16,0 0 0-16,0 0 0 16,0 0 1-16,0 3-1 0,0 4 0 15,0 12-5 1,-13 13 2-16,13 15 3 0,-8 16 0 16,-9 9-3-16,9 3 3 15,-22 7 0-15,5 7-1 16,-13 7 11-16,-8 11-12 15,4 8 2-15,5 8 0 16,-1 5-6-16,29-10 6 16,9-15 0-16,0-24-1 15,38-25-20-15,0-25 14 16,4-19-8-16,4-10 15 16,0-10 0-16,17-31 2 0,-17-1-2 15,-20-6 7 1,-6 0 1-16,-20 2-8 0,0 3 0 15,0 6-17-15,-29 9 0 16,-17 11-87-16,0 11-82 16,4 3-56-16,-4 3-138 15</inkml:trace>
  <inkml:trace contextRef="#ctx0" brushRef="#br0" timeOffset="17244">15837 1944 385 0,'0'0'180'16,"0"0"-16"-16,0 0-34 15,0 0-20-15,0 0-10 0,0 0-20 16,0 0-21-16,0 0 12 15,0 0-49-15,0 0-7 16,0 0-14-16,-8-59 12 16,0 99-6-16,-1 10 0 31,1 5-5-31,-5 7 18 31,-4 4-16-15,9 6-4 78,8 0 0-94,-8 3 13 0,8-8-12 0,0-5-1 31,-9-17 2-31,9-7-12 15,0-7 8 17,-8-10-57-32,8-2-88 47,-13-3-131-32,13-13-176-15</inkml:trace>
  <inkml:trace contextRef="#ctx0" brushRef="#br0" timeOffset="17488">16425 1912 298 0,'0'0'377'0,"0"0"-219"16,0 0 10-1,0 0-35 1,0 0-37-16,0-131-7 15,0 131-74 1,-25 21-3 0,8 30-6-16,-21 16-4 15,0 10 22 1,21 9-24-16,1 6 1 16,-5 14 3-1,21 3 2 1,0-3-6 15,12-11 0-31,30-21 10 0,4-28-9 16,17-19-1-16,0-22 0 0,0-5 11 0,13-5-3 0,-22-24-3 0,-3-9 0 0,-22-2 5 0,-21-8 6 0,-8 2-16 0,-37 1 0 0,-35 10-14 0,-7 11 8 0,-14 16-20 0,14 8-95 0,7 13-225 0,26 17-232 0</inkml:trace>
  <inkml:trace contextRef="#ctx0" brushRef="#br0" timeOffset="5706">10483 2244 442 0,'0'0'151'0,"0"0"-27"15,0 0-28-15,0 0 17 0,0 0-31 16,0 0-55-16,0 0 21 16,-25-69-40-16,59 57-4 15,20-1 2-15,30-4 2 16,4 4-8-16,13 0 0 15,8-1 8-15,-29 6-10 16,-17 1 2-16,-34 4 0 16,-21 3-6-16,-8 0-18 15,0 0-59-15,0 0-37 16,-37 3 50-16,3 11-12 0,-4-2-30 16,9 0 49-1,4-8 57-15,8-1 6 0,9 0 4 16,8-3 33-16,-13 0-4 15,13 0 19-15,0 2-15 16,0 11-5-16,0 7 7 16,0 9-5-16,0 8-1 15,0 11-1-15,0 8-3 16,0 2 10-16,0-3-36 16,13-3 1-16,-13-2-1 15,0-11-3-15,0 2-32 16,0-9-105-16,0-5-118 15</inkml:trace>
  <inkml:trace contextRef="#ctx0" brushRef="#br0" timeOffset="6380">11117 2551 198 0,'0'0'205'0,"0"0"-68"0,0 0-13 16,0 0-13-16,0 0-22 15,0 0-26-15,0-72-51 16,0 72-6-16,-9 10-4 16,-20 20-2-16,21 7 1 15,-1 0 4-15,1-2-5 16,8 0 0-16,0-8 1 16,8-3 1-16,17-8-2 15,5-8 0-15,-5-3 1 16,4-5 2-16,-12 0-2 15,0 0 15-15,12-10-15 0,-20-14 14 16,8-3-15-16,-17-5 4 16,0-3 21-16,0 0-5 15,0 1 21-15,-9 4-21 16,-16 3-12-16,4 10 11 16,4 13-17-16,0 1-1 15,9 3-1-15,0 0-8 16,-5 0 8-16,5 19 0 15,8 5-12-15,0-2 8 16,0-1-6-16,29-5 6 0,5-3-1 16,3-8 10-1,18-5-2-15,-9 0 2 0,9-7-1 16,-1-23 11-16,-4-2-12 16,-12-5-2-16,0-6 18 15,-21-3-19 1,0 2 18-16,-9-8 6 15,-8 7 0-15,0 7 19 0,0 9-27 16,0 15-4-16,-8 9 8 16,8 5-16-16,-9 0-8 15,1 19 4-15,-9 32-8 16,9 18 4-16,-5 6 4 16,13-3 0-16,0-5-3 15,0-14 5-15,29-7-4 16,-3-6 2-16,3-10-50 0,-12-6-24 15,12-11-54-15,-12-5-41 16,0-8-26-16,4 0-4 16,-21-8-136-1</inkml:trace>
  <inkml:trace contextRef="#ctx0" brushRef="#br0" timeOffset="7056">11541 2510 128 0,'0'0'180'0,"0"0"-60"16,0 0-17-16,0 0 8 15,0 0-30-15,0 0-60 16,-17-31-20-16,63 31 14 16,9 0 4-16,16 0-7 0,0 0-10 15,1 0 9-15,3 0-7 16,-20 0-3-16,-13 0 11 16,-13 0-11-16,-12 0 2 15,-17 0 15-15,0 0-9 16,0 0 52-16,0 0 23 15,-9-8-69-15,-28-3 0 16,11 8-15-16,-11 3 0 16,3 0 1-16,5 0 3 15,12 0-5-15,0 11 1 16,-4 5-4-16,13 3-4 16,8 2 5-16,0-8-3 15,0 4 0-15,8-8 3 16,13 0 3-16,4-3 0 15,1-4 2-15,3-2-2 0,-21 0 2 16,9 0-2-16,-4 0 11 16,-13 0-7-16,8 0 0 15,-8 0-4-15,8 0 4 16,-8 0-11-16,9 0-6 16,8 5 13-16,4 12-6 15,-5-6 6-15,10-1 0 16,3-7 0-16,-4-3 3 15,21 0-2-15,0 0 1 16,1-30 0-16,-5-7 18 0,4-9-19 16,-9-10 21-1,-11-2 29-15,3-4-9 0,-12-3 7 16,-17 7-13-16,0 9-9 16,0 15 4-1,0 12-27-15,-9 12 13 0,1 10-17 16,8 0-3-16,-17 21 3 15,-4 30-12-15,13 22 12 16,-9 6-5-16,17-1 8 16,0-8-3-16,0-9 0 15,8-10 4-15,18-11-10 16,3-5-5-16,-4-3-57 16,13-13-77-16,8-6-67 15,-4-11-141-15</inkml:trace>
  <inkml:trace contextRef="#ctx0" brushRef="#br0" timeOffset="8434">13127 2133 337 0,'0'0'240'15,"0"0"-102"-15,0 0 0 16,0 0-27-16,0 0-29 16,0 0-19-16,-76-112-33 0,59 112-6 15,-12 28-24-15,-5 16 4 16,-3 15-1-16,12 5-3 16,4 6 0-16,12 5 1 15,9-6 3-15,0-4-4 16,0-14 0-16,9-14 3 15,20-11-6-15,-4-9 3 16,4-12 0-16,5-5 13 16,12 0-13-16,0-16 16 15,9-24-3-15,-1-8-11 16,1-8 27-16,-21-1-8 16,3 4 3-16,-7 10 0 0,-22 14-19 15,0 12 0 1,1 15-5-16,-9 2-6 0,0 0 6 15,0 8-30-15,0 21 30 16,0 10-10-16,0-3 15 16,0-1-5-16,0-8 0 15,0-11 6-15,0-8-13 16,0-5 7-16,0-3 0 16,0 0 5-16,0 0 0 15,0 0 3-15,0-9-6 16,0-12 9-16,0 3-9 15,0-4-2-15,0 0 0 16,0 9-4-16,0 0 6 0,0 7-2 16,-17 6 0-1,9 0-12-15,-13 6 7 0,-4 23 1 16,-5 12 4-16,13 4-8 16,-8-3 9-16,25-1-1 15,0-7 0-15,0-10-5 16,0-7-3-16,17-7 6 15,8-10 2-15,13 0 2 16,0 0 3-16,-5-19 0 16,-3-5 1-16,-14-6 0 15,-7-1 7-15,-9-6-7 16,0-3-2-16,0 2 12 0,-9 6-12 16,-28 5-4-16,3 15 0 15,-4 8 0-15,1 4-4 16,11 0 4-16,1 30-9 15,13 7 1-15,-5 9 4 16,8-6 4-16,9-5-1 16,0-6-6-16,38-8 5 15,4-8 0-15,21-13 2 16,21 0 3-16,-4-2-2 16,4-28-1-16,4-4 9 15,-4-9-4-15,-13-5 6 16,-8-6-2-16,-25-2-6 15,-21 0 31-15,-17 2 3 16,0 6 5-16,-9 8-9 16,-29 8-31-16,13 14 17 0,4 6-19 15,4 12 7-15,1 0-16 16,-5 3 6-16,-5 35-3 16,-3 13-2-16,12 16 13 15,-8 7-5-15,4 4 0 16,21-3 1-16,0-3-5 15,9-18 4-15,45-12 0 16,9-10-5-16,21-16 4 16,-13-8 1-16,13-8 0 15,-12 0 4-15,-1-16-6 16,-17-10 2-16,-7-9 0 16,-14-3 8-16,-12-7 0 0,-21-6-6 15,0 0-2 1,0 3 7-16,0 8-8 0,-21 13 1 15,4 11 0-15,1 11-7 16,-5 5 0-16,12 0 6 16,1 8-1-16,-1 22-12 15,9 12 8-15,0 1 3 16,0 5 3-16,26-2-5 16,3-4 9-16,17-4-4 15,-12-4 0-15,3-2 3 16,1-5-8-16,-13-5 5 15,1-3 0-15,-5-4-2 16,-21-4 0-16,0 0 2 0,-9-5-2 16,-54 1-7-1,-4-4 2-15,-13 0-28 0,1-3-31 16,3 0-5-16,22 4-80 16,12-1-47-16,12-3-99 15,30 0-192-15</inkml:trace>
  <inkml:trace contextRef="#ctx0" brushRef="#br0" timeOffset="9021">14583 2406 426 0,'0'0'223'0,"0"0"-104"15,0 0-18-15,0 0 9 16,0 0-47-16,0 0-45 16,180-45 17-16,-125 31 1 15,-13 1-20-15,4-3 13 16,-17 0-15-16,-4 3 10 16,-8-4 17-16,-4 2-23 15,-13-1 13-15,0-6-5 16,0 2-22-16,-13 0 10 15,-12 4-14-15,-13 3 0 0,13 4-2 16,-4 5 7 0,3 0-5-16,18 4 0 0,0 0 0 15,-5 0-9-15,13 0 7 16,0 6 2-16,0 7-6 16,0 6 9-16,29 2-3 15,9 1 0-15,4 2 9 16,4 3-11-16,-8 0 2 15,8 3 0-15,-21-5-4 16,1 3 8-16,-5-2-4 16,-21-4 0-16,0 2-19 15,-21 1-77 17,-30-2-159-32,-24-2-133 62</inkml:trace>
  <inkml:trace contextRef="#ctx0" brushRef="#br1" timeOffset="118320">9644 2008 144 0,'0'0'401'0,"0"0"-271"15,0 0-7-15,-247-67-9 16,184 59-33-16,8 5 0 16,0 3-20-16,-16 0-43 15,8 24 18-15,-8 17-19 16,-13 6 1-16,21 13 8 15,0 6-23-15,9 17 11 16,12 8-10-16,-5 5 3 16,1 9-6-16,17-4-1 15,20 3 0-15,9 1 2 16,0-9 2-16,30-11-4 0,41-10 0 16,9-19 3-16,29-15 0 15,17-20-2-15,4-13-1 16,-4-8 22-16,0-8-11 15,-9-34 24-15,-8-17 6 16,-8-16-8-16,-21-16 20 16,-17-16-27-16,-26-8-8 15,-28-14-2-15,-9 1-11 16,-17 8-6-16,-46 18 1 16,-29 25-36-16,-17 28-18 15,-9 20-98-15,1 10-110 16,8 12-132-16</inkml:trace>
  <inkml:trace contextRef="#ctx0" brushRef="#br1" timeOffset="208556">9552 2211 508 0,'0'0'209'0,"0"0"-84"0,0 0 0 16,-63-155-33-16,25 124-12 15,4 3-13-15,-3 10-20 16,-18 7-13-16,1 8-25 16,-9 3 7-16,0 3-16 15,-17 35 0-15,5 12-3 16,-5 17 4-16,8 16-1 16,18 18 0-16,16 12 0 15,13 6-3-15,17-3 3 16,8-14 0-16,8-16-1 15,47-17-4-15,24-19 3 16,14-17-3-16,3-15 5 16,13-12 6-16,9-6-4 0,-1 0-2 15,1-13 15-15,-1-17-1 16,-8-8 23-16,-8-10 13 16,-13-11-6-16,-12-15 8 15,-5-15-7-15,-25-16-15 16,-12-6 8-16,-26-2-22 15,-8 7 0-15,-17 14-15 16,-37 12 7-16,-26 16-16 16,-21 14 6-16,1 15-3 15,3 16 4-15,-4 19-35 16,1 0-33-16,20 24-55 16,-4 21-73-16,21 1-143 15,8 0-460-15</inkml:trace>
  <inkml:trace contextRef="#ctx0" brushRef="#br1" timeOffset="117433">778 2131 306 0,'0'0'261'0,"0"0"-87"0,0 0-44 16,0 0-20-16,0 0-45 16,0 0-18-16,-210-43-3 31,147 43-9-15,9 0 9-1,12 21-24-15,-13 7-11 16,17 3 8-1,-8 12-12-15,0 8 1 16,4 13-1-16,-4 13 0 0,8 12-1 31,13 8-4-15,4 1 0-16,13-7-1 0,8-9 3 31,0-9-2-31,8-9 0 31,30-5-3-15,8-8 2 0,9-11 1-16,-9-13-4 47,8-14 1-32,-12-10-2 1,4-3 5 15,17 0 12-15,0-33-11-1,0-8 25 17,21-14 5-17,-13-7 2 16,9-4 11-15,-17-12-18 15,4-1-6 1,-25-5 8-32,-12-4-26 0,-30 0 16 0,0-3-13 0,-30 12-2 0,-33 3-1 0,-16 12-2 0,-14 16 0 0,-3 7-2 0,3 12-2 0,1 16-1 15,29 10-4-15,21 3-56 0,4 11-58 16,13 26-102-16,-4 14-191 0</inkml:trace>
  <inkml:trace contextRef="#ctx0" brushRef="#br1" timeOffset="209560">451 2147 391 0,'0'0'243'0,"0"0"-110"16,0 0-20-16,0 0-21 15,0 0-40-15,0 0-22 16,-135-55-30-16,110 59 4 16,-21 28-10-16,0 15 8 15,-9 19-2-15,1 16 0 16,16 25 3-16,5 9-3 0,24 3 0 15,9-1 0-15,0-16-4 16,63-19 7-16,25-17-3 16,13-20 0-16,0-14 0 15,8-11-3 1,-13-14 3-16,-3-7 0 0,-5 0 0 16,-4-23 3-1,-13-14 2-15,13-11 50 0,-21-11 37 16,-9-11-10-16,-20-14-15 15,-17-19-13-15,-17-9-20 16,-9-8-34-16,-70 8 6 16,-31 12-6-1,-32 15-10-15,-5 24 9 0,13 18-45 16,16 24-45-16,34 19-17 0,30 0-52 16,37 40-73-16,17 8-168 15</inkml:trace>
  <inkml:trace contextRef="#ctx0" brushRef="#br1" timeOffset="220303">3354 2262 544 0,'0'0'143'0,"0"0"-14"16,0 0-25-16,0 0-9 16,0 0-7-16,0 0-44 15,21-59-9-15,-67 51-7 16,-17 0-28-16,-21 3 10 16,-12 5-10-16,-34 0 0 15,4 0-3-15,-8 0 3 16,-1 0 0-16,18 0 0 15,8 0 9-15,8 0-10 16,9 0 1-16,12 0 0 0,0 10-3 16,17 1 5-16,-4 0-2 15,4 0 0-15,21-3 6 16,5 0-6 0,20-3 0-16,-13-2 0 0,22-1-2 15,-9 4 3-15,9-4-1 16,-5 1 0-1,5-3 6-15,-1 0-6 0,1 3 0 16,0-3 0-16,-13 3-4 16,4 1 4-16,0-1 0 15,9 0 0-15,8-3 7 16,0 0-9-16,0 0 2 16,0 3-3-16,0 2-5 15,-9 8 3-15,9 4 5 16,-12 9-3-16,12 4 10 15,-9 7-9-15,9 14 2 16,0 2 0-16,0 3-5 16,0 3 8-16,0-5-3 15,-8-1 2-15,8 1 6 0,0-3 0 16,-8-1-1-16,8-2-6 16,0-2 19-16,0-7-17 15,0-4 0-15,0 0 0 16,0-8 6-16,0-3-6 15,0-7-3-15,0-7 0 16,0-5-1-16,0 4 4 0,25-2-3 16,4 0 4-1,5 0 3-15,20 1-1 16,-8-3-6-16,17-1 0 0,0 0 1 16,13-4 4-16,12 0-5 15,29 0 0-15,1 0 8 16,29 0-9-16,-13-5 1 15,-8 2 0 1,-9-2-3-16,-16 5 4 16,-30 0-1-16,-16 0 0 0,-1 0 9 15,-7 0-14-15,-14 2 5 16,13 4 0-16,1-1-4 16,-10-2 10-16,-3 0-6 15,12-1 0-15,-17-2 5 16,-3 0-6-16,-1 0 1 15,4 0 0-15,-4 0-5 16,5 0 8-16,-5 0-3 0,4 0 0 16,-4 0 6-16,13 0-5 15,-13 0-1-15,5-5 0 16,-5-6 7-16,4-2-4 16,-12 2 6-16,0-2 14 15,4-6-12-15,-13 0 27 16,9-2-16-16,0-12-16 15,-5 1 16-15,5-7-19 16,-17-9-1-16,17-6-1 16,4-10 9-16,-13-6-11 15,9-10 1-15,0-8 0 0,4 0-1 16,-4 2 1-16,-9 11 0 16,0 8 0-16,1 9 8 15,-9 4-10-15,0 6 2 16,0 2 0-16,-17 9-8 15,-8 6 8-15,-5 5 0 16,-3 8 0-16,-13 8-15 16,-17 10 12-16,-21 0 0 15,4 0 0-15,-21 24-8 16,30 2-16-16,8 7-61 16,17 5-40-16,21 1-108 15,-5 5-103-15</inkml:trace>
  <inkml:trace contextRef="#ctx0" brushRef="#br1" timeOffset="222037">7789 1869 581 0,'0'0'109'15,"0"0"-77"-15,0 0 52 16,0 0-13-16,0 0-26 16,-235-3-9-16,135 3-13 15,-26 3 11-15,0 7-7 16,-12 4-15-16,12-1 8 16,0 6-6-16,-13 0-7 15,5 5-1-15,8-3-3 16,17 0-3-16,21-4 0 15,21-7 7-15,42-2-7 16,8-4 0-16,17-2 0 0,0 1-6 16,0-3 10-16,-9 5-4 31,9-3 0-31,0 1 7 16,0 2-12-1,0 4 5 16,-20 1-2-31,11 6-6 0,-8 6 7 16,-4 10 1-16,5 8 0 0,7 11 4 156,-8 7-2-156,5 10-2 0,12 9 0 0,0 5 8 16,0 1-5 0,0 0 0-16,0-7 8 15,0-9-11-15,12-9 12 0,5-7-10 16,-8-6-2-1,7-8 15-15,-3-5-13 16,-5-8 6-16,1-5-1 0,-1-8 0 16,-8-5-1 15,0-4-6-15,0-2 0-1,0 3 2-15,0-3 2 0,0 0-4 0,0 2 0 0,0 5 1 0,0-3 2 16,9 2-3-16,11 5 0 31,22-7-1-15,13 2 7 15,37-6 1-15,5 0 3-1,4 0-8 1,16 0 6-16,-16-8-8 0,8 0 1 15,0-3 0-15,-13 0 5 0,5 1-6 0,0-1 0 0,0 3 3 0,-13 0-5 0,4 2 2 0,-12-1 0 0,-1-1-2 0,-11-3 5 0,-6 1-3 0,-7-1 0 0,-5 0 4 0,-3 0-5 16,-10 3 1-16,1-2 0 0,-13 2-1 0,0 2 5 0,5-2-4 0,-5 0 0 0,13 0 4 0,-1-3-8 0,-3 4 4 0,4-4 0 0,-13 5-1 0,13-1 5 0,-13-2-4 0,-4 1 0 0,4 1 3 0,4 1-3 0,-12 3 0 16,0 1 0-16,4-4-4 0,-13 1 9 0,9 0-5 0,-8-1 0 0,12 0 4 0,-13 4-6 15,0-3 2-15,1 5 0 16,-1-3-3-16,0 3 6 16,-8-3-3-16,9 1 0 15,3 0 3-15,-12-1-2 16,9 3-1-16,-9 0 0 15,8 0 0-15,-8 0 3 16,0 0-3-16,9 0 0 0,-1-4-1 16,13 4-2-1,-13-2 3-15,9 2 0 0,0-3-1 16,-4 1 3-16,3-1-2 16,1 0 0-16,-8 1 5 15,-1 0-8-15,-8 2 3 16,13-3 0-16,-13 3 5 15,0-6-1-15,0 3 1 16,0-5 15-16,0-5 4 16,0-5 4-16,0-2-18 15,0-1-2-15,0-6 6 16,0-2-13-16,0-6 6 0,0-5-7 16,0-5 6-1,0-6-4-15,0-5-2 0,0 1 0 16,0-3-5-16,0 2 8 15,8 8-3-15,0 0 0 16,1 2 4-16,-1 5-3 16,-8 0-1-16,0 0 0 15,0 4-6-15,0 0 10 16,0 4-4-16,0 9 0 16,0-2 1-16,0 2-2 15,0 0 1-15,-17 0 0 16,1 2-7-16,-22 7 1 15,0-5 6-15,-25 10 0 0,-8 2-9 16,-30 5 3 0,-8 3 6-16,4 0-2 0,-4 0-6 15,8 8-16-15,1 14-113 16,-18-1-81-16,-33 3-221 16</inkml:trace>
  <inkml:trace contextRef="#ctx0" brushRef="#br1" timeOffset="226468">10320 2578 125 0,'0'0'169'0,"0"0"-62"0,0 0-16 15,0 0 14-15,0 0 39 16,0 0-39-16,0 0-16 16,-80-72-3-16,80 61-31 15,-8 5 4-15,8 3-22 16,0 3-17-16,0 0-2 15,-9 0-18-15,9 0-2 16,-12 0-1-16,12 3-7 16,-9 18 8-16,-8 12 2 15,9 7 0-15,-13 0-2 16,13 5 5-16,8 1-3 0,0-6 0 16,0-2 4-1,21-9-6-15,21-7 2 0,12-12 0 16,9-5 1-16,0-5 4 15,4 0-4-15,-25-3 6 16,4-16-5-16,-29-1 11 16,4-4-11-16,-21-9-1 15,0-2 13-15,0-2-12 16,-38-3 5-16,0 6-7 16,-4 6-3-16,-12 12-3 15,8 10 0-15,8 6-15 16,-4 0-24-16,13 30-99 15,12 16-55-15,9 10-152 16</inkml:trace>
  <inkml:trace contextRef="#ctx0" brushRef="#br1" timeOffset="232307">10303 2500 14 0,'0'0'99'16,"0"0"-26"-16,0 0-14 16,0 0-5-16,0 0-22 15,0 0 0-15,0 0-17 16,0 0-14-16,-71-24 4 15,50 32-4-15,21 14 1 16,-9 2 9-16,-8 5-9 16,9 5 6-16,0 4-7 15,-5 7 3-15,5 3-1 16,-9 6-3-16,17 2-8 0,0-5-44 16,0-6-109-1,25-4-29-15</inkml:trace>
  <inkml:trace contextRef="#ctx0" brushRef="#br1" timeOffset="232455">10601 3073 13 0,'0'0'76'16,"0"0"1"-16,0 0 24 15,0 0-12-15,0 0-60 16,0 0-24-16,147-156-1 16,-160 111-4-16,-12 4-2 15,-21 2-24-15,0 4-105 16,-9 0-104-16</inkml:trace>
  <inkml:trace contextRef="#ctx0" brushRef="#br1" timeOffset="234788">6610 2519 422 0,'0'0'157'16,"0"0"-24"-16,0 0-11 16,0 0-29-16,0 0 11 15,0 0-34-15,-71-83-2 16,54 67 16-16,9-1-43 15,8 3 0-15,0-3-11 16,0 0-29-16,0 1 11 16,0 0-12-16,17 3 0 15,8 8-4-15,13 5 0 16,-1 0 4-16,-3 8 0 0,-5 29-2 16,-12 12-8-1,0 7 7-15,-17-1-14 0,0-4 16 16,0-8-26-1,0-8 15-15,-9-14-4 0,1-13 0 16,8-5 12-16,0-3 7 16,0 0-3-16,0-3 21 15,0-24-15-15,0-10-4 16,8-8-2-16,30-6 5 16,8-5-6-16,9-3 1 15,-13 5 0-15,12 7 0 16,-16 14 4-16,-13 18-7 15,-4 12 3-15,5 3-9 16,3 18 2-16,-4 25 6 16,-8 8-11-16,-5 2-5 0,-12-2-70 15,0-2-39-15,0-12-45 16,0-5-88-16,0-8-254 16</inkml:trace>
  <inkml:trace contextRef="#ctx0" brushRef="#br1" timeOffset="235010">7382 2363 257 0,'0'0'185'0,"0"0"-60"0,0 0-6 15,0 0-47-15,0 0-38 16,0 0-20-16,189-34-11 15,-117 28 7-15,-1 5-10 16,4-3-3-16,-12 4-127 16,-8-2-377-16</inkml:trace>
  <inkml:trace contextRef="#ctx0" brushRef="#br1" timeOffset="235207">8041 2128 377 0,'0'0'219'16,"0"0"-67"-16,0 0-20 0,0 0-45 16,0 0-38-16,0 0-49 15,0 0 4-15,0 40-4 16,0 14 1-16,0 10 3 16,-8 5 4-16,-1 1-6 15,1-6 3-15,-5-2-5 16,5-11-77-16,-9-3-306 15</inkml:trace>
  <inkml:trace contextRef="#ctx0" brushRef="#br1" timeOffset="236219">2163 2685 199 0,'0'0'270'16,"0"0"-126"-16,0 0-31 15,0 0-54-15,0 0-1 16,0 0-15-16,54-94-30 0,-54 83 14 16,9 6-20-1,-1 2-3-15,-8 3-4 0,17 0-1 16,4 0-2-16,-4 6 3 16,-9 15-7-16,-8 3 0 15,8 3 6-15,-8-1 1 16,0-2-3-16,0-5 6 15,0-3-3-15,-8-8 0 16,8-3 6-16,0-5-6 16,0 0 0-16,0 0 0 15,0 0 12-15,0 0-6 16,0-2 16-16,0-20-4 0,0-2-7 16,8-2 21-16,13 2-20 15,-4 2-6-15,0 7 7 16,-9 4-8-16,13 5-5 15,-12 6 0-15,7 0-3 16,14 0-3-16,-13 21-1 16,-1 12 6-16,5-1-9 15,-12 5 13-15,-9-2-3 16,8 0 0-16,-8-3 3 16,9-3-14-16,-9-2 11 15,0-3-82 1,8-5-86-16,-8-6-151 0</inkml:trace>
  <inkml:trace contextRef="#ctx0" brushRef="#br1" timeOffset="236408">2733 2781 142 0,'0'0'215'15,"0"0"-112"-15,0 0-18 16,0 0-27-16,0 0-26 16,0 0-23-16,198-41-9 15,-152 41-2-15,-13 0-191 16</inkml:trace>
  <inkml:trace contextRef="#ctx0" brushRef="#br1" timeOffset="236606">3220 2413 62 0,'0'0'489'16,"0"0"-324"-16,0 0-50 16,0 0-67-16,0 0-25 15,0 0-8-15,0 148 35 16,0-68-27-16,0 9-23 15,8 2 0-15,1 2-61 16</inkml:trace>
  <inkml:trace contextRef="#ctx0" brushRef="#br1" timeOffset="263405">10240 3107 157 0,'0'0'278'0,"0"0"-120"15,0 0-18-15,0 0-35 16,0 0-11-16,0 0-23 15,-109 126-19-15,109-121 2 16,0-3-28-16,0 1 9 0,0 0-12 16,0 0-20-1,0-3 14-15,0 2-16 0,0-2-1 16,0 0 8-16,0 3 1 16,0-3-9-16,0 3 0 15,0-3 1-15,0 2 3 16,0-2-3-16,0 0-1 15,0 0 5-15,0 0 1 16,0 0-6-16,-9 0 0 16,9 0 2-16,-8 0-7 15,8 0 5-15,0 0 0 16,0 0-3-16,0 0 8 16,0 0-5-16,0 0 0 15,0 0 0-15,0 0-2 16,0 0 2-16,0 0 0 0,0 0 1 15,0 0 7 1,0 0-8-16,0 0 0 0,0 0 3 16,0 0-3-16,0 0 0 15,0 0 0-15,0 0 0 16,0 0 3-16,0 0-5 16,0 0 2-16,0 0 0 15,0 0-3-15,0 0 3 16,0 0 0-16,0 0-1 15,0 0 5-15,0 0-6 16,0 0 2-16,0 0-30 16,0 0-53-16,0 0-83 15,0 0-79-15,0 0-134 16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28:48.65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0 655 364 0,'0'0'49'0,"0"0"-46"15,0 0 1-15,0 0-4 16,0 0-29-16,0 0-151 15</inkml:trace>
  <inkml:trace contextRef="#ctx0" brushRef="#br0" timeOffset="103607">461 759 211 0,'0'0'131'0,"0"0"-33"16,0 0 1-16,0 0-7 16,0 0-15-16,0 0 3 15,-117 137-14-15,117-133-9 16,0-4 11-16,0 0 5 15,0 0 13-15,0 0 3 16,0 0-26-16,0-10 8 16,8-14-34-16,17-5-30 15,13-4 10-15,0 4-14 0,4 2-1 16,-4 6-2-16,-1 8 14 16,-3 5-18-16,-13 8 4 15,4 0-10-15,-8 0 5 16,4 21-10-16,4 11 15 15,-8 3-3-15,-4 3 3 16,-5-4-1-16,-8 0 1 16,0-4 0-16,0-8-11 15,0-6 10-15,0-11 1 16,0-2-1-16,0-3 4 16,0 0 4-16,0 0-1 15,17-14-1-15,12-18 0 0,5 1-3 16,3-5-2-1,10 10 0-15,-14 2 6 0,-4 7-9 16,-12 7 3-16,0 7 0 16,4 3-6-16,-4 0-5 15,8 8 5-15,13 19 2 16,-13 2-12-16,-4 6 14 16,-4-1-38-16,-1-1-38 15,-3-3-32-15,-5-4-131 16,1-7-94-16</inkml:trace>
  <inkml:trace contextRef="#ctx0" brushRef="#br0" timeOffset="103815">1582 818 421 0,'0'0'154'0,"0"0"-30"16,0 0 2-16,0 0-38 15,0 0-17-15,0 0-53 16,63-10-14-16,0 10 3 16,0 0-3-16,12 0-4 15,-4 0 0-15,-8 0-15 16,-17-4-98-16,-12 2-94 16,-13-1-111-16</inkml:trace>
  <inkml:trace contextRef="#ctx0" brushRef="#br0" timeOffset="104592">2505 454 507 0,'0'0'217'16,"0"0"-42"-16,0 0-27 0,0 0-3 16,0 0-39-16,0 0-54 15,0-59-3-15,0 59-47 16,-17 5 2-16,9 25-4 15,-30 16 9-15,21 6-9 16,-12 10 0-16,12 6 11 16,9-2-6-16,8 6-5 15,0-2 0-15,0-3 0 16,0-6 4-16,0-10-8 16,0-8-29-16,0-9-87 15,0-10-67-15,0-8-130 16,0-10-246-16</inkml:trace>
  <inkml:trace contextRef="#ctx0" brushRef="#br0" timeOffset="104867">2723 780 540 0,'0'0'144'16,"0"0"-11"-16,0 0-67 31,0 0-39-31,0 0-22 16,227-42 2-16,-139 39-7 0,-4 3 0 0,-5 0-5 0,-16 0-88 0,-17 0-250 0</inkml:trace>
  <inkml:trace contextRef="#ctx0" brushRef="#br0" timeOffset="105159">3344 1069 394 0,'0'0'206'0,"0"0"-70"0,0 0 2 0,0 0-43 0,138-155-7 0,-112 116-15 0,11-4-34 0,-20 0 16 0,4 5-13 0,-12 1-26 0,-1 7 19 0,-8 9-24 16,8 10-7-16,-8 6 4 0,0 5-8 15,0 0-9-15,0 2-7 16,0 31 3-16,0 9 9 16,0 3 4-1,0-1 0-15,9-5 2 0,20-4 4 16,-4-8-6-16,21-6 0 15,1-7 7-15,7-11-14 16,1-3 7-16,-5 0-32 16,-12-3-70-16,-21-18-110 15,-17-4-100-15</inkml:trace>
  <inkml:trace contextRef="#ctx0" brushRef="#br0" timeOffset="105551">3516 122 98 0,'0'0'469'15,"0"0"-355"-15,0 0-10 16,0 0-36-16,0 0-59 0,0 0-1 15,-50 9-8-15,50 25 0 16,0 1 0-16,0-5 8 16,0-6-8-16,0-6 5 15,33-7-5-15,-3-8 32 16,12-3-7-16,4 0 24 16,0-3 45-16,0-21-16 15,-21-8-12-15,5-3-14 16,-22-5-20-16,-8-2 14 15,0 1-37-15,-8 9-8 16,-30 8-2-16,-8 14-3 16,-9 10-1-1,1 0-13-15,-1 39-127 0,5 24-67 0,12 8-150 16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30:35.30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0 478 582 0,'0'0'201'15,"0"0"-58"-15,0 0-16 0,0 0-13 16,0 0-62-16,0 0-24 16,38-90-10-16,-13 77-6 15,-8-1 8-15,4 12-10 16,-4 2-10-16,-1 0 0 15,-3 0-6-15,12 8 3 16,-8 19 1-16,4 2-5 16,-21 6 6-16,0-3 0 15,0-1 2-15,0-1 1 16,0-6-2-16,0-5 0 16,0-8 1-16,0-8 1 15,0-3 0-15,0 0 7 0,0 0 35 16,0-11 60-16,17-19-39 15,8-5-58-15,13-5 5 16,0 1-9-16,-5 1 2 16,5 11-4-16,-13 9 0 15,-4 9-1-15,-13 7 0 16,-8 2-4-16,9 0-2 16,8 18-10-16,4 20 14 15,-5 1-2-15,-7 8 1 16,-9-8-2-16,0-4-26 15,8-2-44-15,1-7-15 16,3-7-73-16,13-5-85 16,0-12-112-16</inkml:trace>
  <inkml:trace contextRef="#ctx0" brushRef="#br0" timeOffset="197">877 516 515 0,'0'0'171'0,"0"0"-55"15,0 0 3-15,0 0-9 16,0 0-50-16,0 0-23 16,9-18-21-16,37 15-9 15,25-2-7-15,30-7 1 16,16 2-1-16,-8-4-78 16,-21-3-134-16,5-5-103 0</inkml:trace>
  <inkml:trace contextRef="#ctx0" brushRef="#br0" timeOffset="424">1775 48 559 0,'0'0'230'0,"0"0"-61"0,0 0 12 16,0 0-52-16,0 0-40 15,0 0-43-15,0-21-39 16,0 64-2-16,-12 19 7 15,-14 13 14-15,-3 5-4 16,12-3-16-16,-8-2 0 16,-4-6 1-16,3-7-7 15,6-11 0-15,11-9 0 0,9-7-52 16,0-8-72-16,0-11-151 16,38-11-132-16</inkml:trace>
  <inkml:trace contextRef="#ctx0" brushRef="#br0" timeOffset="683">2027 610 493 0,'0'0'180'15,"0"0"-43"-15,0 0-9 0,0 0-10 16,0 0-37-16,0 0-21 15,8-19-16-15,-8 19-10 16,30-2-8-16,-5-3-21 16,21 2 3-16,9-3-5 15,7 6-2-15,1-2-2 16,17 2-4-16,-4 0-69 16,-5-3-133-16,-8 3-130 15</inkml:trace>
  <inkml:trace contextRef="#ctx0" brushRef="#br0" timeOffset="1031">2505 708 636 0,'0'0'159'15,"0"0"-41"-15,0 0 7 0,0 0-62 16,0 0 12-16,0 0-22 15,227-117 4-15,-181 86-4 16,0-8-18-16,-12 0-10 16,3 1 1-16,-20 9-20 15,-8 10 13-15,-9 11-2 16,0 8-8-16,0 0-9 16,0 0-6-16,0 13-15 15,0 23 6-15,-9 4 15 16,-8 2 7-16,9-1-7 0,8-10 1 15,0-1 2-15,8-6-3 16,39-13-3-16,7-6-1 16,9-5-17-16,17 0-17 15,-9-16-76-15,-8-14-101 16,-17-7-135-16</inkml:trace>
  <inkml:trace contextRef="#ctx0" brushRef="#br0" timeOffset="1331">2824 24 469 0,'0'0'264'0,"0"0"-163"0,0 0 11 16,0 0-36-16,0 0-48 16,0 0-25-16,-109 36-3 15,109 3 8-15,0-1-7 16,0-6 1-16,34-8 8 15,12-13-1-15,0-11 38 16,8 0 54-16,1-6-19 16,-21-18-16-16,3-3-23 15,-20-1-10-15,-17-2-4 16,0 1-29-16,-8 1-3 16,-38 8-5-16,12 11-64 15,-21 9-75-15,18 0-128 0,3 4-175 16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34:50.66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68 0 392 0,'0'0'511'15,"0"0"-375"-15,0 0-2 16,0 0-1-16,0 0-103 0,0 0-17 16,0 0-13-16,-33 72 0 15,33-3 0-15,-9 14 5 16,-3 3-5-16,12 3 0 16,0-7 5-16,0-8-12 15,0-12-9-15,0-14-118 16,0-16-98-16,12-19-73 15,5-13-200-15</inkml:trace>
  <inkml:trace contextRef="#ctx0" brushRef="#br0" timeOffset="314">14 518 245 0,'0'0'147'0,"0"0"-66"0,0 0-29 16,0 0 5-16,0 0-4 15,0 0-9-15,-17-37-21 16,101 37 13-16,21 0 26 15,4-8 18-15,-8-17-17 16,-22-3 46-16,-3-10-1 16,-22-7-6-16,-12-3-23 15,-12-6-17-15,-13-2 0 16,-9 2-10-16,-8 4-32 16,0 12 15-16,0 19-12 15,0 12-14-15,0 7-6 16,-17 10-3-16,-12 44-4 0,-5 20-3 15,-12 22 14 1,21 6-7-16,4-1 0 0,21-7-17 16,0-11-21-16,0-16-87 15,29-16-58-15,5-15-77 16,29-13-91-16,-9-15-173 16</inkml:trace>
  <inkml:trace contextRef="#ctx0" brushRef="#br0" timeOffset="1143">975 636 275 0,'0'0'237'0,"0"0"-89"16,0 0 38-16,-38-139-79 15,13 120-17-15,-5 11-16 16,22 3-48-16,-9 5-2 0,0 0-24 16,-4 27-3-16,5 15 2 15,7 7 1-15,9-3-9 16,0-13 6-16,0-3-47 15,17-14-4-15,12-11-1 16,5-5 16-16,-13 0 37 16,4 0 2-16,-8-10 1 15,-9-11 13-15,5 1-13 16,-5 2 25-16,-8 5 5 16,0 4-14-16,0 4 9 15,0 5-26-15,0 0-1 0,9 0-1 16,-1 0-16-1,9 3 18-15,21 2 1 0,8-5-1 16,8 0 7-16,9-11-4 16,0-18-3-16,0-8 23 15,-17-6 12-15,0-5 35 16,-20-10-13-16,-10-4 5 16,-16-3-2-1,0-1-13-15,0 7 0 0,-16 7-19 16,-10 16-12-16,5 14 5 15,5 13-15-15,-1 9-3 16,-4 17-6-16,-4 37-11 16,-13 20 14-16,13 15-1 15,4 4 5-15,21-4-4 16,0-12 0-16,46-15-19 0,9-20 12 31,7-21-23-31,14-18 19 0,4-3 7 16,8-20 8-16,-4-26 7 15,-13-8-4-15,-16-10-4 0,-18-9 26 16,-20-2-4 0,-8 1-4-16,-9 10 15 0,0 13-20 15,-17 16 15-15,0 20-7 16,4 9-21 0,5 6-2-16,-17 23-1 0,-4 34 0 15,-18 26-10 1,5 16 16-16,-4 5-6 0,0 9 0 15,13-2 4-15,-5 6-13 16,21 0 8-16,17-11-9 16,0-12 3-16,25-21-47 0,21-23 19 15,-12-18-13-15,-5-16 14 16,9-16 33-16,4 0 2 16,13-32 5-16,-1-19 15 15,-16-14-21-15,-5-3 14 16,-33-7-14-1,0 5 3-15,0 6-7 0,-50 13-14 16,-17 15-72-16,4 26-40 16,8 10-90-16,1 0-119 15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34:49.63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 0 756 0,'0'0'153'0,"0"0"-30"16,0 0-1-16,0 0-21 16,0 0-58-16,0 0-37 15,0-23-6-15,0 51-9 16,0 17 9-16,0 11 4 15,0 5 2-15,0 7-1 16,0 4-5-16,0-3 0 0,8 1 0 16,30-6 0-16,-5-11 0 15,5-10 0-15,8-14-19 16,-12-10 5-16,4-13-10 16,-5-6 14-16,-3 0 9 15,-5 0 2 1,-4-3 3-16,-13-11 4 0,1 3-4 15,-9 4 5-15,0 4-3 16,0 0-6-16,0 3 9 16,0 0-9-16,8 0-12 15,0 9-1-15,22 17 6 16,-5 4 7-16,13-1 0 16,-5-7 1-16,13-6-5 15,-8-6 6-15,-13-7-4 0,13-3 2 16,-13 0 0-1,13 0 11-15,-9-25-2 0,-12-6-5 16,-17-10 21-16,0-4-12 16,0-6-1-1,-38 3-12 17,-25 11 5-1,9 7-10-31,-1 14 5 31,9 8-15 16,21 8 13-31,0 0-22-1,12 8 5-15,13 19-56 0,0 5-100 16,38-2-57 31,33-6-279-47</inkml:trace>
  <inkml:trace contextRef="#ctx0" brushRef="#br0" timeOffset="707">1021 523 449 0,'0'0'209'0,"0"0"-19"0,0 0-36 0,0 0-17 0,0 0-48 0,0 0-40 0,0-59-10 0,0 59-39 0,0 6-4 0,0 23-3 0,0 11 3 0,0 5 4 0,0 1 0 16,8-6-3-1,22-9 0-15,3-5 3 16,13-10-5 0,-8-8 0-16,-4-6-3 15,3-2 8 1,1 0 4-16,-13-14 1 0,5-12 4 15,-13-3-7-15,-1-3 0 0,-7-1 11 16,-9 8-10-16,0 5 1 16,0 6-4-1,0 9 4-15,0 5-11 16,0 0 7 0,0 0-11-1,0 5 6 1,0 17-1-1,0 4 3-15,0 4 3 0,21-6-2 0,4-2-7 0,4-6 9 0,-4-11 0 0,13-5-9 0,-4 0 12 0,12 0-3 0,-8-14 10 0,-5-10-4 0,-3-2 2 0,-14-7-8 0,-7-1 1 0,3-4 7 0,-12 3 0 0,0 7-8 0,0 6 0 0,-12 9 3 0,-5 7-9 0,0 6 6 0,9 0-7 16,-5 0-1 0,13 24 1-16,0 14 7 0,0 7-5 15,0-2 8-15,30-6-5 16,7-2 2-16,-3-12-3 0,12-3-3 16,0-12-3-16,9-5 9 15,8-3 0-15,0 0 7 16,-9-17 1-1,1-7-8-15,-22-2 0 0,-3-4 6 16,-22-4 1 0,-8-1-5-16,0 3 12 0,0 3-14 15,-8 4 18-15,-13 15-18 16,4 4 2-16,0 6-8 16,0 0 3-16,5 9 1 15,-5 19 1-15,0 7 1 16,9 6-2-16,-13 1 2 15,21-5 0-15,0-4-8 0,0-7 3 16,0-6 5 0,0-10 0-16,21-4 1 15,4-6-5 1,21 0 8-16,0-14 1 0,17-13 10 16,0-2-12-16,-8 0 0 0,-1 2-1 15,-12 8 5-15,-12 8-4 16,-5 11-3-16,4 0-9 15,5 13 7-15,-5 22-14 16,-4 6 16 0,5-1-2-16,-5-1-13 0,13-6-10 15,-1-4-60-15,5-12-71 16,21-13-47-16,13-4-112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34:54.63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29 0 638 0,'0'0'216'15,"0"0"-90"-15,0 0-15 16,0 0-24-16,0 0-62 16,0 0-23-16,0 48 0 15,0 3-1-15,0 5 5 16,0 3-5-16,0 0-2 16,0 2-15-16,0-2-236 15,-29 6-590-15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34:55.16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54 141 293 0,'0'0'242'15,"0"0"-134"-15,0 0-20 16,0 0-1-16,0 0-26 16,0 0-1-16,63-137-26 15,-38 133-16-15,5 4-5 16,3 0-13-16,-3 0 0 15,-5 0-1-15,4 17 2 0,-12 11-3 16,-17 7-2-16,0 4 0 16,-17 7 2-16,-37 0 4 15,-22-1 0-15,5-3 8 16,16-7-9-16,30-8 4 16,17-8-5-16,8-3-9 15,8 0 3-15,63-8-4 16,38-5-11-16,34-3-23 15,4 0-76-15,-30 0-66 16,-37 0-250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34:55.71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46 48 248 0,'0'0'387'0,"0"0"-318"0,0 0-23 16,0 0 22-16,0 0-22 15,0 0-36-15,156-46 0 16,-114 46-3-16,4 0-7 16,-9 14 16-16,-11 2-8 15,-5 0-3-15,-5 3 1 16,-16 5-4-16,0 3-2 15,-8 1 7-15,-30 0-6 16,-8-6 13-16,13-2-12 16,-5-6 0-16,21-9 2 15,17 0-4-15,0-2 0 0,0 0-1 16,0 2 1 0,8 0 3-16,18 6-3 0,3 0 3 15,4-1 0-15,-3 4 4 16,-5-1-7-16,4 1 0 15,-12 2 1 1,-8 0-6-16,-9 3 5 0,0-1-6 16,-17 3 5-16,-38 1-12 15,-24-3 13-15,-14-1-1 16,-7-2-44 0,28 3-266-16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1:59:44.09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0 130 498 0,'0'0'310'0,"0"0"-226"16,0 0 64-16,0 0-27 15,0 0-49-15,0 0-19 16,-8 0-46-16,43 0 5 0,32 0-3 15,13 0-2-15,13 0-5 16,5-2-2-16,-14-4-28 16,-8 1-134-16,-19-4-213 15</inkml:trace>
  <inkml:trace contextRef="#ctx0" brushRef="#br0" timeOffset="163">738 17 574 0,'0'0'149'0,"0"0"-78"0,0 0-3 0,0 0-15 16,0 0-36-16,218-17 10 0,-161 17-26 16,-8 0-1-16,-9 0-7 15,-4 0-118-15,-5 0-178 16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34:56.18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0 907 0,'0'0'101'16,"0"0"-22"-16,0 0-17 0,0 0-29 16,0 0-29-16,0 0 0 15,17 109 2-15,-9-71-6 16,13-3 4-16,4-4-5 15,13-7 1-15,0-7 0 16,4-15 0-16,4-2 4 16,-8 0 6-16,3-10 3 15,-11-12-4-15,-5-6 39 16,-4 8-5-16,-13 6 3 16,-8 4 3-16,0 7-21 15,0 3-5-15,0 0-23 16,0 0-3-16,0 5-3 0,0 30-15 15,9 13 21-15,-1 11-2 16,1 5-81-16,-1 3-108 16,5-1-124-16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34:53.18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86 607 0,'0'0'133'16,"0"0"9"-16,0 0-44 15,0 0-68-15,0 0-30 16,0 0 0-16,126-5-3 0,-54 5 3 15,-9 0-57-15,-9 3-113 16,-16 7-38-16,-38 3-116 16</inkml:trace>
  <inkml:trace contextRef="#ctx0" brushRef="#br0" timeOffset="617">34 238 417 0,'0'0'135'0,"0"0"-80"16,0 0-5-16,0 0-47 0,227-15 3 16,-135 1-6-16,-12 3-9 47,-5-2-25-32,-24 0-28 1,-5-6 20-1,-9 0 42 1,-11 1 0 15,-14-4 16 1,-3 3 31-32,-9-2 42 0,0 1 33 15,0 8-55 32,0-1 14-47,-21 7-20 0,12 6-33 0,1 0-15 47,-9 3-13-47,-4 21 0 16,13 8 4 30,-1 0-3-14,9 3-1-17,0-6 0-15,17-5 0 32,21-5-4-1,16-8 8-16,1-9 1 17,-9-2 17-32,9 0 4 0,-22-2 41 0,-3-17-15 0,-5-8-3 0,-17-5 5 0,-8-3-19 0,0 3-27 0,-17-1-8 0,-29 12-9 0,-17 8 1 0,0 13-55 0,0 0-137 0,0 27-133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35:39.42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0 244 397 0,'0'0'180'16,"0"0"7"-16,0 0-43 16,0 0-44-16,0 0-17 15,0 0-36-15,92-147-5 16,-37 121-1-16,-13 6-20 15,4 2-6-15,0 4-2 16,-8 8-9-16,-13 6-7 16,0 0 3-16,5 17-8 15,-14 15 6-15,-7 8-7 16,3 2 9-16,-12-1-2 0,0-3-1 16,0-10 0-16,0-8 0 15,-12-10-11-15,12-6 13 16,0-4 1-16,0 0 11 15,0-9 12-15,0-18-16 16,0-8 11-16,21-5-6 16,21 3-10-16,4-6 5 15,17 8-7-15,-9 9 0 16,-16 4-1-16,8 14 1 16,-12 5-1-16,4 3-6 15,8 0 2-15,-21 22 2 16,13 10-2-16,-30 2 1 15,0 7 3-15,-8-4-10 0,0 3-26 16,0-5-80 0,0 0-118-16,0-6-135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35:39.63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40 473 0,'0'0'163'16,"0"0"-18"-16,0 0-54 15,0 0-47-15,0 0-21 16,218-32-17-16,-130 29 3 16,13 3-6-16,0-5-3 0,-30 5-1 15,-16 0-188-15,-18 0-402 16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35:41.73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0 583 0,'0'0'186'0,"0"0"-49"16,0 0-18-1,0 0-2 1,0 0-22 0,0 0-53-16,0 0-35 0,0-7 0 0,0 74-7 0,0 10 39 0,0 6-28 0,0 1-1 15,0-5-6 16,0 9 0-31,0 1 0 16,0-4-4 62,8-7-29-78,-8-14-146 0,0-13-313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35:42.87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85 398 0,'0'0'218'16,"0"0"-95"-16,0 0 0 15,0 0-29-15,0 0-30 16,0 0-4-16,0 0-35 16,38-69 1-16,-30 58-2 15,17 6-17-15,-4 5-5 16,-4 0-2-16,8 0-8 16,5 13 5-16,-5 11-3 15,-4 0 2-15,-13 3 3 16,1 0-10-16,-9 0 8 0,0-6 3 15,0-5-6-15,0-10 2 16,0-4 3-16,0-2 1 16,0 0 12-16,0 0-12 15,0 0 20-15,0 0-5 16,25-21-13-16,4-6 4 16,17-3-6-16,-12 1 0 15,4 10-2-15,-13 6 7 16,-17 5-6-16,5 8 1 15,-5 0-10-15,9 5 4 16,0 22-5-16,4 5 8 16,-4 6 2-16,-9-4-3 0,9 1 2 15,-5-6 2-15,-3-5-4 16,-1-2-25-16,-8-9-94 16,0-6-29-16,8-7-29 15,9 0-61-15,21 0-151 16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35:43.05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0 240 243 0,'0'0'165'0,"0"0"-29"16,0 0-5-16,0 0-41 16,0 0-16-16,0 0-10 15,47-51-31-15,-14 43-15 0,34 3-18 16,13 0 2-16,21 2-8 15,-13 0-7-15,-4 2-115 16,-13-2-125-16,-25-6-224 16</inkml:trace>
  <inkml:trace contextRef="#ctx0" brushRef="#br0" timeOffset="249">735 34 179 0,'0'0'185'16,"0"0"-60"-16,0 0-4 15,0 0-66-15,0 0-20 16,0 0 9-16,126-32-12 16,-101 32-6-16,-4 3-6 15,-13 19-7-15,-8 7 6 0,0 5-1 16,0 7 13-16,0 2 12 16,-29-3-22-16,4-7 22 15,8 1-18-15,4-13-21 16,13-5 4-16,0-3-7 15,0-4-1-15,67-9 4 16,30 0 1-16,50 0-5 16,4-24-165-16,-4-9-205 15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35:44.23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0 172 511 0,'0'0'193'0,"0"0"-52"15,0 0-41-15,0 0-8 16,0 0-42-16,0 0-9 0,97-142-22 16,-59 127-17-1,8 4 3-15,-4 9-5 0,-13 2 0 16,-4 0-6-16,-12 2-7 16,4 24 9-16,-9 7 1 15,-8 6 3-15,0 2-5 16,0-3 5-16,0-4 0 15,0-7 0-15,0-11 8 16,-8-8-8-16,8-3 0 16,0-5 0-16,0 0 18 15,0 0-10-15,37-15 2 16,5-21-5-16,21-2 1 16,0 2-6-16,-8 3 0 0,-1 9 2 15,-8 6-5 1,-29 10 3-16,4 8-3 0,-4 0 2 15,0 0-18-15,4 26 15 16,-4 1 2-16,-9 5 2 16,0 1-9-16,1-8 9 15,12 5-59-15,-13-6-78 16,17-2-81-16,5-9-91 16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35:45.75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0 118 548 0,'0'0'107'16,"0"0"-4"-16,0 0-35 15,0 0-6-15,0 0-23 0,0 0-39 16,118-88 9-1,-89 88-9-15,-12 0 3 0,8 0-10 16,-12 16 3-16,-5 8 0 16,-8 8-1-16,0-3 6 31,0 4-1-31,0-7 1 31,0-4 0-15,-8-11 7-1,8-6-6-15,0-3 2 16,0-2 31-16,0 0 24 0,8-7 13 0,26-23-43 0,4-8-24 16,8 1-4-16,-4 2-1 0,4 3 0 15,0 8-1 1,-8 6 3 15,-5 12-4-31,-3 6 1 0,3 0-15 16,-3 14 15-1,-14 20-12 1,14 7 10 0,-22 2-3-16,9-2-22 15,-17-5-84-15,17-5-47 16,-5-12-80 0,14-10-115 15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35:45.91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0 279 269 0,'17'-9'106'0,"12"1"-31"0,17 3-13 16,9-3-25 15,33 3-9-31,4-4-16 0,5 2-8 0,-5-1-2 16,-37 2-2-16,-9 1 0 0,-29-1-47 0,-17-1-209 0</inkml:trace>
  <inkml:trace contextRef="#ctx0" brushRef="#br0" timeOffset="134">713 0 256 0,'0'0'186'0,"0"0"-53"0,0 0-24 0,0 0 15 0,0 0-53 0,0 0-17 0,0 0-54 16,0 0-8-16,0 0 8 0,0 0 3 0,21 73 5 0,-21-33-5 0,0-5 3 0,9-9 0 0,37-7-6 0,-13-9 3 0,14-10-1 0,7 0 0 0,-8 0-2 0,9-24 9 0,-22-3-5 15,-3 3 0-15,-22 3 3 16,1 11-6-16,-9 3 31 16,0 7-10-16,0 0-20 15,0 0-2-15,0 14-31 0,0 22 31 16,0 9-2-1,0 3 6-15,-9 5-9 0,-8 3-49 16,5-8-126-16,3-1-203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1:59:43.54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0 187 708 0,'0'0'152'0,"0"0"-55"16,0 0 21-16,0 0-81 15,0 0-10-15,240 0-19 16,-155 0-7-16,-10 0 2 15,1 0-3-15,-18 0-62 16,-18 0-210-16,-23-7-332 16</inkml:trace>
  <inkml:trace contextRef="#ctx0" brushRef="#br0" timeOffset="209">334 0 377 0,'0'0'265'0,"0"0"-122"0,0 0 29 0,0 0-32 16,0 0-70-16,0 0-42 16,-18 28-23-16,9 23 50 15,9 3 5 1,0 3-38-16,0-10-3 0,0 2-15 16,0-4 1-16,0-6-10 15,9-7-68 1,0-7-267-16,31-14-463 15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35:44.38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0 247 334 0,'0'0'144'0,"0"0"-26"16,0 0-27-16,0 0-61 16,0 0-24-16,0 0-12 15,272-24 4-15,-200 24-143 16,-9 0-308-16</inkml:trace>
  <inkml:trace contextRef="#ctx0" brushRef="#br0" timeOffset="393">625 91 224 0,'0'0'190'15,"0"0"-96"-15,0 0 0 0,0 0-8 16,0 0-42-16,214-84-9 15,-151 84 0-15,-9 0-12 16,-8 0 12-16,-8 17-25 16,-29 11-5-16,-1 2-2 15,-8 1 0-15,0-1-3 16,-17-1 2-16,-12-5 5 16,-5-3-1-16,5-1-6 15,12-5 1-15,0-1-1 16,17-4 2-16,0 1-2 15,0 0 4-15,0 0 0 16,17 4 1-16,29 2-2 16,-4 1 1-16,13 1-4 15,-9 5 0-15,-8 3 0 0,-13 2-1 16,4 1 4-16,-12-1-4 16,-17-2 1-16,0-3-2 15,0-3-5-15,-38 0 2 16,-25-4-8-16,-25-4-1 15,-12-8-169-15,-10-2-154 16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35:46.97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90 545 0,'0'0'152'0,"0"0"-57"16,0 0-14-16,0 0-7 16,0 0-39-16,0 0 0 15,0 0-34-15,0 0 2 16,147-90-3-16,-110 90 0 16,-3 0 0-16,-17 0 0 15,4 0-3-15,-5 10-1 0,-7 17 2 16,-1 4-2-16,5 8-2 15,-13 0 9-15,0-4-3 16,0-5 0-16,0-9 7 16,0-8-5-16,0-10-2 15,0-3 0-15,0 0 17 16,0 0-5-16,0-10 49 16,8-20-34-16,26-5-22 15,12-2-1-15,8 2-4 16,1 6 0-16,-17 10-6 15,-13 8 6-15,4 11-3 16,-3 0 2-16,-10 0-15 0,5 17 14 16,4 11-8-1,-16 7 4-15,12 3 0 0,-13-1-76 16,17-5-87-16,-4-8-91 16,13-7-319-16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35:47.17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0 233 409 0,'0'0'111'0,"0"0"-21"15,0 0-20-15,0 0-41 16,0 0-4-16,243-21-25 0,-142 18 0 15,-1-2-1-15,-20-1-76 16,-17-1-242-16</inkml:trace>
  <inkml:trace contextRef="#ctx0" brushRef="#br0" timeOffset="366">805 43 430 0,'0'0'164'0,"0"0"-29"16,0 0-13-16,0 0-31 0,0 0-54 15,0 0-15-15,0-10-18 16,0 10-4-16,0 0 0 16,0 17-2-16,0 0 4 15,9 4 3-15,-9 0-5 16,8 3 0-16,0 2 6 15,13-2-1-15,-4-1 0 16,8 4-5-16,-4-3 3 16,13 0 6-16,-13 0-9 15,-4-3 0-15,-9 1 2 16,0-3 4-16,1-1-6 16,-9-1 0-16,0-4 5 15,0 0-6-15,-9-2 1 0,-24-6-2 16,-13-2-4-1,0-3-66-15,-9 0-100 0,17 0-85 16,5-21-125-16</inkml:trace>
  <inkml:trace contextRef="#ctx0" brushRef="#br0" timeOffset="495">822 67 266 0,'0'0'129'16,"0"0"-46"-16,0 0-19 15,197-53-32-15,-121 48-32 16,-5 2-5-16,-16-3-128 16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35:48.52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0 221 445 0,'0'0'164'0,"0"0"-54"15,0 0 16-15,0 0-56 16,0 0-5-16,92-143-23 16,-54 119-23-16,-13 0 2 15,21 11-19-15,-21 2-2 0,13 11 0 16,-13 0-4-1,-4 0 2-15,-4 25 0 0,0 13-8 16,-9 8 4-16,-8 0 5 16,0-3 1-16,0-6-4 15,0-8 14-15,0-12-10 16,0-10 0-16,0-4 5 16,0-3 1-1,0 0-1-15,0 0 6 0,0-24 11 16,21-11-17-16,4-2-5 15,5-3 0 1,3 5 7-16,5 6-9 0,-13 5 2 16,5 13 0-16,-14 6-7 15,22 5-1-15,-13 0 5 16,5 26 1 15,3 9-4-31,5 10-3 0,0 1 5 0,4-3-74 0,4-3-72 0,0-11-110 16,9-10-232-16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35:48.73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0 385 362 0,'0'0'116'0,"0"0"-20"0,0 0-33 15,0 0-11-15,0 0-26 16,273-51-10-16,-164 43-7 16,-13-3-9-16,-3 4-4 15,-5 1-126-15,-25-2-339 16</inkml:trace>
  <inkml:trace contextRef="#ctx0" brushRef="#br0" timeOffset="296">894 40 371 0,'0'0'153'0,"0"0"-24"0,0 0 11 0,0 0-21 16,0 0-27-16,0 0-56 16,0-40-36-1,-9 75-6-15,-7 21 6 0,-14 10 16 16,5 12-15-1,8 9 17 1,9 0-15-16,8 4-2 0,0-8 8 0,17-14-8 16,37-16-1-16,9-20 4 15,8-20-1 1,13-13 10-16,-12 0-9 0,7-22 3 16,-16-17 13-16,-25-4-12 15,-13-6 13-15,-25 1-21 16,0 3-2-16,-54 13-23 15,-34 16-157-15,-5 13-152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36:21.02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74 88 465 0,'0'0'179'0,"0"0"-25"16,0 0-37-16,0 0 6 0,0 0-28 15,0 0-37-15,0 0 18 16,0-88-28-16,0 88-9 16,0 0-4-16,0 0-23 15,0 0 11-15,0 4-7 16,0 0-7-16,0-1 7 15,0-1-15-15,0 1 0 16,0-3 1-16,0 5 5 16,0-2-8-16,0-3 1 15,0 0 0-15,0 0-2 16,0 0 3-16,0 0-1 16,0 0 0-16,0 0 8 0,0 0-8 15,0 0 0-15,0 0 4 16,0 0-1-16,0 0 0 15,0 0-1-15,0 0 7 16,0 0-6-16,0 0 6 16,0 0-9-16,0 0 8 15,0 0-5-15,0 0 0 16,0 0-3-16,0 0 3 16,0 0 3-16,0 0-2 15,0 0-4-15,0 0 5 16,0 0-9-16,0 3 4 15,0 5-5-15,0 10 3 16,-9 17-22-16,-8 16 24 16,-4 14 0-16,5 1 1 15,16 1-2-15,-9-3 1 16,9-8 0-16,0-5 0 16,0-2 0-1,9-7 0-15,-1-2-74 0,-8-2-77 16,0-7-90-16,0-3-188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36:21.83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17 608 0,'0'0'192'0,"0"0"-108"0,0 0 12 16,0 0-38-1,0 0-30 1,281-17 1 0,-164 17-25-1,13 0-4 1,-12 0-9-16,-22 0-154 0,-12 0-156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36:24.01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408 108 480 0,'0'0'137'0,"0"0"2"15,0 0-32-15,0 0-1 16,0 0-11-16,0 0-52 16,-8-107 0-16,-18 107-24 15,-11 11-17-15,-18 29 13 16,0 16-15-16,1 13 5 16,8 12 0-16,-9 6 2 15,22 4-3-15,3-2-4 16,30-9 1-16,0-12 1 15,0-18 0-15,38-14-2 16,8-19 4-16,0-9 0 16,-4-8 3-16,-4 0 2 0,-13 0-4 15,-12-18 15-15,-5-3 7 16,-8-3 0-16,0-5-27 16,-38 1 2-16,-8 4-4 15,4 8-13-15,13 8-51 16,29 3-54-16,8-3-79 15,76-5-191-15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36:25.10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0 193 531 0,'0'0'177'0,"0"0"-71"15,0 0-41-15,0 0-37 16,0 0-8-16,0 0-15 0,235-35 6 16,-181 35-4-16,1-3-5 15,-9-2 8-15,-21 3-6 16,-4-5 2-16,-21 2 15 15,0-6 11-15,0-2 10 16,0-8-33-16,-21 3-7 16,-13-4-4-16,5 2 1 15,-5 5 1-15,5 4 0 16,12 9 0-16,9-1-1 16,8 3 1-16,0 0 0 15,0 0-2-15,0 0-8 16,0 7 5-16,8 21 5 15,26 4 0-15,4 5 4 16,8 0-3-16,-13 1 3 0,5 0-5 16,-21-7 1-16,-4 2 0 15,-13-7-1-15,0-2-5 16,0-5-85-16,-38 0-79 16,8-5-105-16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36:26.18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1176 502 574 0,'0'0'178'15,"0"0"-51"-15,0 0-15 16,0 0-3-16,0 0-55 16,0 0-53-16,-17-46-1 0,-46 87 0 15,0 12 6-15,-8 10-1 16,3 10-2-16,27 0-2 15,3 1 1-15,21-4-1 16,9-9 0-16,8-7-1 16,0-14 1-16,16-14-1 15,39-4 8-15,-9-14-4 16,9-6 1-16,-13-2 5 16,-5 0-7-16,-11-2 6 15,-6-19 23-15,-11-1 4 16,-9-7-8-16,0 2-28 15,-38 3-7-15,-16 8-3 0,-9 10-49 16,16 6-103-16,-3 0-145 16,29 0-184-16</inkml:trace>
  <inkml:trace contextRef="#ctx0" brushRef="#br0" timeOffset="490">915 39 408 0,'0'0'214'16,"0"0"-84"-16,-209-53-45 15,129 58-16-15,-21 49-21 0,-8 31-6 16,0 24-9-16,0 12-7 15,29 10-14-15,17-5 0 16,26 5 3-16,20-3-12 16,17 0 4-16,0-8-6 15,0-9 1-15,46-15-4 16,8-19 1-16,18-10-1 16,20-25 3-16,5-14-1 15,28-18 12-15,22-10-2 16,9 0-7-16,16-26 30 15,-13-20 21-15,13-8 15 16,-17-9-2-16,-12-18-19 0,-13-18 6 16,-33-11-23-16,-22-7-12 15,-33-4 1-15,-42 4-13 16,-8 2-3-16,-72 2-4 16,-46 4 2-16,-29 10-4 15,-17 16-1-15,0 19-5 16,8 26-22-16,30 20-47 15,16 18-6-15,18 0-37 16,12 24-59-16,4 19-87 16,-4 8-272-16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1:59:42.44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60 655 0,'0'0'110'15,"0"0"-64"-15,0 0 36 16,0 0-9-16,0 0-26 16,0 0 6-16,0 0-8 15,9-40-29-15,9 34 20 16,4 1-7-16,-4 0 13 16,0 5-3-16,13 0-30 15,5 0 3-15,4 0-12 16,8 16 0-16,-12 13-3 15,-5 0 4-15,-4-2-1 0,-18-1 0 16,-9-4-3-16,0 1-1 16,0-1 3-16,0-7 1 15,-18-1 0-15,9-3 2 16,-22-2 0-16,13 0-1 16,0-4 5-16,9 0-5 15,9-2-1-15,0-3 2 16,0 0 2-16,0 0-3 15,0 0 3-15,18 0 1 16,22 0 0-16,18 0-1 16,0 3-4-16,-14 9 2 15,5 5-4-15,-9 5 3 16,-5 3-1-16,-12 7 0 16,-6-2 6-1,-8 5-5 1,-9-4-1-16,0 1 1 0,0-7 5 0,-40-3-3 0,-13-2 0 15,-5-3 1-15,-8-5 1 16,17-4-10-16,9 1-38 16,13-4-132-16,27-5-110 15,0 0-283-15</inkml:trace>
  <inkml:trace contextRef="#ctx0" brushRef="#br0" timeOffset="238">765 445 719 0,'0'0'127'0,"0"0"37"16,0 0-35-16,0 0-52 16,257-45-39-16,-186 39-27 15,-13 4-3-15,-5 2-8 16,-4 0 0-16,-9-3-43 15,-22-1-142-15,0-1-92 16,-18-6-205-16</inkml:trace>
  <inkml:trace contextRef="#ctx0" brushRef="#br0" timeOffset="476">1005 100 481 0,'0'0'279'0,"0"0"-121"0,0 0-11 16,0 0-64-16,0 0-44 16,0 0-27-1,17 65 50-15,-17-15-3 0,0 4-38 16,14 3 13-16,3 0-17 16,-8-1-15-16,22-2 7 15,-4-3-6-15,-9-4-3 0,13-12 0 16,-4-4-101-16,4-10-176 15,4-17-475 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36:25.46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17 18 558 0,'0'0'206'0,"0"0"-65"15,0 0-28-15,0 0-63 16,0 0-48-16,0 0 1 15,0 85 25-15,0-32-14 16,0 3-2-16,0 0-8 16,0-2-3-16,0-1-1 31,-17-6-71 0,17-5-138-31,0-13-128 16</inkml:trace>
  <inkml:trace contextRef="#ctx0" brushRef="#br0" timeOffset="334">172 215 211 0,'0'0'154'16,"0"0"-12"-16,34-147 4 15,-13 114-28-15,-4 16-45 0,-9 3-10 0,22 14-25 0,-14 0-38 0,9 0-2 0,5 22 2 16,-5 11 0-16,-17 8 0 16,-8-1 2-16,0 3-2 15,0 0 6 1,-8-5-6-16,-17-4 0 0,16-5 8 16,-12-10-7-1,21 0 5 1,0-3-5-16,0 0 1 0,30 0-2 0,24-8-17 15,35-7-44 1,11-1-153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36:22.66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0 551 611 0,'0'0'149'16,"0"0"-56"-16,0 0 17 16,0 0-6-16,17-142-35 15,-9 142 0-15,-8 0-42 16,9 3-27-16,-9 29-10 16,0 11 5-16,12 13 5 15,-12-1 13-15,0 5-11 16,0-9 0-16,0-3 0 15,9-8-1-15,-1-11 3 16,1-7-4-16,7-9 0 0,5-8 4 16,-4-1-1-16,0-4 0 15,4 0 8-15,4-9-6 16,4-15 9-16,-12-5-7 16,0-1-7-16,-9 1 13 15,1 5 1-15,-9 10-2 16,0 7 1-16,0 4-13 15,0 3 1-15,0 0-1 16,0 0-8-16,0 0 0 16,0 0-2-16,0 0 5 15,0 0 2-15,0 0 6 16,0 8-2-16,0 0-1 16,0 0 0-16,12 0 1 0,-3 0-1 15,-9 5-5-15,0 0-56 16,0 3-76-16,0 1-47 15,0-4-99-15,-21-5-237 16</inkml:trace>
  <inkml:trace contextRef="#ctx0" brushRef="#br0" timeOffset="2001">399 818 389 0,'0'0'143'0,"0"0"-34"0,0 0-5 16,0 0-27-16,0 0-24 16,0 0-36-16,0-27-11 15,0 36-4-15,0 15-1 16,0 11 40-16,0 1-5 16,-9 11-11-16,9 1-2 15,0 5-16-15,0-2-2 16,0 0 2-16,0-4-7 15,0-1-15-15,26-11-191 0,-1-7-330 32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36:32.71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291 14 574 0,'0'0'133'15,"0"0"10"-15,0 0-31 16,0 0-22-16,0 0 2 16,0 0-47-16,0-29-10 15,0 29-18-15,0 16-15 16,-9 16 15-16,-29 13 9 0,-8 11 1 15,-8 14-1 1,12 8-26-16,-4 4 10 0,16 7-5 16,13-4 1-1,17-4-4 1,0-9-2-16,30-16 0 16,24-14 2-16,-3-12 2 0,3-14-4 15,1-11 5-15,-17-5-3 0,-1 0 15 16,-3-16-8-16,-5-13-4 15,-20-5 39-15,-9-4-32 16,0 6-10-16,0 2-2 16,-38 8-19-16,-8 13-11 15,4 3-54-15,-4 6-74 16,16 0-123-16,30 0-278 16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36:33.51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180 59 560 0,'0'0'190'0,"0"0"-72"16,0 0-7-16,0 0-8 15,0 0-14-15,0 0-54 16,0 0 15-16,0 0-4 16,0 0-25-16,0 0 5 15,0 0-26-15,0 8 0 16,0 6-8-16,0 4 15 16,0 6-7-16,21 0 0 15,-12 3 6-15,16 5-8 16,-4 3 2-16,4-1 0 15,4 2-4-15,-12-2 12 16,0-1-8-16,-17-7 0 0,0-2 3 16,0-5-7-16,0-6 4 31,0-5 0-15,-34 0-2-1,-3-5 5 1,-18-3-7-1,0 0-33 1,1 0-97 0,-1 0-26 15,22-5-83-31,12-15-40 16,21-6-174 15</inkml:trace>
  <inkml:trace contextRef="#ctx0" brushRef="#br0" timeOffset="228">180 88 48 0,'0'0'328'0,"0"0"-186"0,0 0-25 0,0 0-44 0,0 0 5 0,227-83-44 0,-164 83-32 31,12 0-2-31,-12 0 0 16,-38 11-176-16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36:34.94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41 51 449 0,'0'0'153'15,"0"0"-2"-15,0 0-39 16,0 0-34-16,0 0-13 16,0 0-49-16,-16-51-5 15,16 51-11-15,0 18 6 16,0 17 1-16,-9 2 1 16,1 9-2-16,8-3 15 15,0 2-17-15,0-2-3 16,0-6 1-16,8-10 5 0,17-8 3 15,22-11-8 1,7-8-2-16,1 0 20 0,-1-11-17 16,-12-13 2-16,-12-3 10 15,-5 0-3-15,-4 9 56 16,-13 2-35-16,-8 11-15 16,0 5 10-16,0 0-28 15,0 0-1-15,0 16-9 16,0 18 10-16,0 9 0 15,-8 3 0-15,-1 2-8 16,9-3 6-16,-12 0-73 16,3-7-58-16,9-1-114 15,-8-7-260-15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36:37.26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79 120 470 0,'0'0'178'0,"0"0"-64"0,0 0 6 15,0 0-5-15,0 0-40 16,0 0-4-16,-79-120-29 16,79 120-14-16,0 0 0 15,8 0-28-15,30 0 0 16,16 0 0-16,9 18 9 16,-8 4-1-16,-13 2-8 15,-5-5 0-15,-20-1-3 16,-4-2 6-16,-5-2-3 0,-8-3 0 15,0-1 3-15,0-1-7 16,-21 0 4-16,-12 2 0 16,-13 0 8-16,20-3-3 15,-3-4-5-15,21-3 0 16,-1 2 7-16,9-3-15 16,0 3 8-16,0 2-1 15,9 3-6-15,16 6 11 16,4-7-4-16,-12 4 1 15,0 0 10-15,-5-3-13 16,5 4 2-16,-9 0 0 16,-8 0 0-16,0 3 4 15,0-4-4-15,0-1 0 16,0-3 6-16,-46-3-6 16,-8-4 0-16,-9 0-12 15,8 0-45-15,13-11-87 0,13-26-59 16,29-17-154-16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36:37.81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62 535 0,'0'0'180'0,"0"0"-44"0,0 0-29 0,0 0-12 0,0 0-26 16,256-60-48 15,-210 60 11-31,-21 0-25 16,-8 13 4 15,-17 6-22-31,0 9 5 0,-33 5 6 0,-30-1 7 0,0 0 3 16,8-5-10-1,18-6 0-15,20-7 6 16,17-4-8 0,0 1 2 15,0-8 0-31,33-1 7 15,30-2 2-15,21 0-5 0,4-2-4 0,-4-17-18 0,-21-2-36 0,-17-6-104 0,-29-8-83 16,-9-5-206-16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36:37.97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16 546 0,'0'0'209'16,"0"0"-37"-16,0 0-16 15,0 0-53-15,0 0-38 16,0 0-65-16,30-45 16 15,-22 100-16-15,9 15 0 16,-9 13 1-16,22 11 12 16,-13 7-5-16,-1 7-10 15,-7 4 2-15,-9-8-215 16,12-8-230-16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36:39.41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1093 1556 427 0,'0'0'450'0,"0"0"-317"15,0 0-14-15,0 0 50 16,0 0-58-16,0 0-46 16,-29-35-8-16,29 22-29 15,0-6-7-15,8 0 6 16,13-2-24-16,-4-1 9 16,0-2-4-16,-1 0-7 15,-3 0 12-15,-5-2-13 16,1 1 0-16,-9 9 4 15,0 5 1-15,0 11-5 16,0 0 0-16,0 0-17 0,0 3 14 16,0 27-17-16,-17 9 20 15,4 10-8-15,13-6-12 16,0-4-3-16,47-1-8 16,15-11-35-16,1-6 1 15,5-13-15-15,-18-5-20 16,-12-3-49-16,-22 0-97 15,-3-21-173-15</inkml:trace>
  <inkml:trace contextRef="#ctx0" brushRef="#br0" timeOffset="305">1244 860 402 0,'0'0'165'0,"0"0"-35"15,0 0-11 1,0 0-69-16,0 0-15 16,0 0-34-16,-46-13 6 0,46 15 4 15,0 7-4-15,0-4 6 16,0-5 19-16,0 0 9 16,0 0 45-16,13 0 21 15,12-8-12-15,21-11-17 16,-21-5-28-16,4 0-8 15,-20 0-8-15,-9 3-27 0,0 0 5 16,0 2-12-16,-38 6-21 16,4 9 20-1,-3 4-75-15,12 14-82 0,12 32-108 16,13 12-223-16</inkml:trace>
  <inkml:trace contextRef="#ctx0" brushRef="#br0" timeOffset="551">2104 1301 788 0,'0'0'175'15,"0"0"-16"-15,0 0-61 0,0 0-73 16,0 0-19-16,235-34-1 15,-163 34-5-15,-10 0 0 16,-24 0-10-16,-21 0-53 16,-9 0-106-16,-8-3-43 15,-8-5-136-15</inkml:trace>
  <inkml:trace contextRef="#ctx0" brushRef="#br0" timeOffset="716">2314 1136 264 0,'0'0'260'15,"0"0"-78"1,0 0-20-16,0 0-41 0,0 0-51 0,0 0-46 16,-29 30-5-16,29 17 39 15,0 10-38 1,0 2-7-16,0-1-7 0,0-2-6 16,8 1-9-16,21-9-245 15,5-9-181-15</inkml:trace>
  <inkml:trace contextRef="#ctx0" brushRef="#br0" timeOffset="926">3162 1248 646 0,'0'0'214'0,"0"0"-17"0,0 0-68 16,0 0-78-16,0 0-51 15,0 0-7-15,-26 83 7 16,5-30 7-16,21 4-5 16,0-1 7-16,0-3-9 15,0-5-15-15,0-5-173 16,13-8-177-16</inkml:trace>
  <inkml:trace contextRef="#ctx0" brushRef="#br0" timeOffset="1374">3288 703 458 0,'0'0'191'0,"-252"-262"-57"16,80 136-20-16,-25 14-55 16,-30 21-7-1,-29 28-7-15,-4 32-18 0,-21 31-5 16,-17 0 15-16,0 59-27 15,8 30 14-15,18 31-19 16,45 35-1-16,63 35 1 16,85 34-2-16,79 17-3 15,54 2 3-15,135 5-3 16,84-17-4-16,71-20-20 0,54-19 24 16,35-47 3-1,3-50-1-15,-29-41 8 0,-29-48-2 16,-51-14 14-16,-38-64 79 15,-28-38 10-15,-43-34-21 16,-46-43-18-16,-46-33-26 16,-63-39-13-1,-63-22-8-15,-55 8-20 0,-96 14 5 16,-50 48-10-16,-51 45 0 16,-29 40-7-16,-9 43 7 15,-24 36-4-15,-22 33-2 16,-17 14-26-16,-20 40-36 15,-5 35-58-15,-4 13-128 16,30 3-231-16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37:30.11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752 1720 611 0,'0'0'206'0,"0"0"-45"16,0 0-13 15,0 0-41-31,0 0-13 16,0 0-45-1,0 0-9-15,-83-95-2 0,66 95-35 0,0 0 7 0,-12 0-10 0,12 10 1 16,-13 14-3-1,14 2 2 17,7 9 0-17,9 0-4-15,0 0-1 0,25-3 5 0,22-5 0 0,16-12 5 0,-17-7-9 0,-9-8 7 16,-11 0-3-16,-10 0 17 16,5-10-16 15,-21-14 26-31,0-6 10 0,0-4-9 31,0-4 19-15,-29 1-33-16,-5 2-5 15,-3 3 3 1,-1 11-8-16,-4 4 1 16,-4 12-5-16,0 3-1 15,-1 2-6 1,14 0 7-16,-13 7-1 0,16 21-8 0,22 0 3 0,8 7 5 0,0 5-4 0,0 1-19 0,38 1 21 0,8-7-5 0,-4-6-4 0,4-13 9 31,9-8-6-31,-26-5 9 0,5-3 0 16,-18 0 2-1,-3 0 7 17,-5-15-5-17,1-13-2-15,-9-3 15 0,0-10-14 16,-17 4 11-1,-21-2 2-15,-16 8-15 16,16 7 14 0,-4 6-15-16,4 8 0 15,13 7-9 1,-4 3 7 0,12 0-4-16,-13 10-1 0,22 22 3 0,-9 5 0 0,17 4-5 0,0 1-13 0,34-1 5 0,20-4-5 0,22-8 22 0,4-10-3 0,-9-11 3 0,-8-8 0 0,-9 0 0 15,-7-8 2-15,-1-18 11 16,-21-12-11-16,-4-7 8 15,-21-9 13-15,0-2-15 16,0 0 12-16,-29 5-7 16,-26 6-12-16,0 12 1 15,1 9-2-15,-1 13-3 16,13 11 0-16,5 0-21 16,-1 0-32-16,13 30-55 15,25 8-109-15,0 1-137 16</inkml:trace>
  <inkml:trace contextRef="#ctx0" brushRef="#br0" timeOffset="964">1084 445 461 0,'0'0'174'0,"0"0"-38"15,0 0-11 1,0 0-31-16,-252-129-38 0,181 105-1 16,-21 3-12-16,12 4-3 15,-4 10 16-15,4 2-33 16,9 5-8-16,-5 0 1 15,13 21-10-15,0 22-4 16,9 13-2-16,20 16 2 16,-3 13-9-16,20 12 7 15,17 10 0-15,0 5 0 16,17-2 7-16,37-3-9 16,17-14 2-16,30-10-12 15,17-16 11-15,16-19-20 16,21-18 21-16,0-25 5 0,5-5-4 15,3-22 8-15,-16-26-1 16,-12-13 1-16,-26-14 56 16,-30-10-8-16,-16-17-15 15,-16-16 1-15,-39-10-30 16,-8-3 11-16,-8 7-12 16,-55 13-11-16,-26 9 8 15,-20 14-9-15,-17 18 0 16,-4 14-7-16,-12 21 7 15,7 20 0-15,5 15 0 0,21 10-14 16,13 49 7 0,20 18-34-16,26 17-76 0,29 8-20 15,21-6-127-15,0-7-212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1:59:41.56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0 673 0,'0'0'149'0,"0"0"-73"15,0 0-2-15,0 0-15 0,0 0-47 16,0 0 17-16,218 104-7 16,-205-48-19-16,-13 7 14 15,0-1-14-15,0-3-1 16,-31-2 10-16,-18-3-11 15,-9-6 11-15,23-11-1 16,4-6-9-16,22-12 11 16,9-1-12 15,0-4 1 0,0-3 14-15,40-5-15-16,18-6 17 15,26 0-6-15,23-14-12 16,-14-17-80 0,-4 2-221-1,-31 4-474 1</inkml:trace>
  <inkml:trace contextRef="#ctx0" brushRef="#br0" timeOffset="254">631 299 825 0,'0'0'103'0,"0"0"41"15,0 0-58 1,0 0-45 0,0 0-5-1,0 0-27 1,266-20-1-16,-194 20-4 31,-6 0-4-31,-8 0-3 0,-14 0-129 16,-12 0-189 15,-24 0-255-31</inkml:trace>
  <inkml:trace contextRef="#ctx0" brushRef="#br0" timeOffset="264">804 146 680 0,'0'0'182'0,"0"0"9"0,0 0-51 0,0 0-52 0,0 0-56 0,0 0-32 0,-9 6 0 0,9 30 3 0,18 7-3 0,0 5 16 0,-5 3-16 0,5-2 0 0,-18-4 3 0,9 0-3 0,-9-6-23 0,0-2-131 0,0-8-194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37:38.22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0 488 0,'0'0'214'0,"0"0"-87"16,0 0-53-16,0 0-74 0,0 0 12 16,0 0-12-1,0 137 0-15,0-81 1 0,0-2 5 16,0-4-6-16,0-7-79 16,0-8-331-16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37:39.39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0 304 0,'0'0'162'15,"0"0"-73"-15,0 0 13 16,0 0-48-16,0 0-40 15,0 0 5-15,126 11-18 16,-126 37 30-16,0 6-5 16,-25 2-8-16,-4-5 25 0,12-9-24 15,8-7-2-15,9-5-3 16,0-9-8-16,0-4-1 16,34-7 4-16,41-10-9 15,14 0 0-15,3-16-1 16,-4-19-96-16,-12-1-61 15,-43-14-198-15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37:41.11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0 119 0,'0'0'72'16,"0"0"-71"-16,0 0-1 15,0 0-69-15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37:41.78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0 126 368 0,'0'0'125'15,"0"0"-15"-15,0 0-27 0,0 0-25 16,0 0-8 0,0 0-31-1,46-93-7 16,-16 87-8-31,-14 6 2 63,1 0-6-63,0 0 0 31,4 0-2 0,-21 19-3-15,0 11 1 0,0 4 4-16,0 0 1 47,-21 1 2-32,4-2 0 16,0-7-3-15,1-4 3-16,3-4-1 0,5-4-2 0,8-3 0 0,0-6-1 0,0-5 9 0,29 0 3 0,13 0 4 0,33 0-15 16,-3-5 3-16,7-20-3 0,5-1-83 0,-21-3-121 0,-29-4-142 0</inkml:trace>
  <inkml:trace contextRef="#ctx0" brushRef="#br0" timeOffset="202">562 19 141 0,'0'0'166'0,"0"0"-47"0,0 0-29 0,0 0 33 0,0 0-24 0,0 0-40 0,-37-16-27 0,28 16-31 0,1 3-1 0,8 21 1 0,-9 5 5 0,9 3 2 0,0 3-8 0,0-3 0 0,0 0-1 0,0-8 9 0,17-8-13 15,0-5 5-15,12-8 0 16,-4-3 8-16,-4 0-6 16,5 0 2-16,-5-6 10 15,-5-7-9-15,-7 2-1 16,-1 0 6-16,1 6-7 15,-9 5 13-15,0 0-16 16,0 0-1-16,0 0-1 0,0 0-20 16,0 0 22-16,0 16 0 15,0-3-62-15,0-2-74 16,0-2-55-16,0-7-67 16</inkml:trace>
  <inkml:trace contextRef="#ctx0" brushRef="#br0" timeOffset="458">671 52 207 0,'0'0'124'0,"0"0"-9"0,0 0-14 16,0 0-9-16,0 0-32 0,0 0-40 15,-29-6-18-15,4 38 16 16,-13 10-10-16,13 2 9 16,-13-2 8-16,5 1-23 15,-5 0 11-15,0-6-11 16,4 0 0-16,13-4 3 16,13-6-5-16,8-6-24 15,0-5-131-15,0-5-162 16</inkml:trace>
  <inkml:trace contextRef="#ctx0" brushRef="#br0" timeOffset="876">906 0 443 0,'0'0'137'16,"0"0"-50"-16,0 0 31 16,0 0-75-16,0 0-33 15,0 0 2-15,-46 67-11 16,38-32 17-16,-1 3-16 16,9-6 0-16,0-1 8 15,0-4-2-15,0-5-6 0,0-6-2 16,9-6 6-16,8-4 2 15,4-6-7-15,4 0 1 16,4 0 14-16,-4-24-11 16,0 0-4-16,-4 2-1 15,-12 6 6-15,-1 8-4 16,-8 6-2-16,0 2-7 16,0 2 5-16,0 28-19 15,0 12 21-15,-17 4 0 16,9 0-9-16,-5-4-32 15,5-5-170-15,0-5-199 16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37:39.86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0 173 376 0,'0'0'144'0,"0"0"-5"0,0 0-62 16,0 0-22-1,0 0-21-15,0 0-33 0,79-104 1 16,-49 104-2-16,-13 2 2 16,-9 20-8-16,5 7 6 15,-13 11-2-15,0 5-3 16,-13 6 6-16,-12-2-1 15,8-7 0-15,4-7 7 16,13-7-5-16,0-8-2 16,0-10 0-16,21-4 0 15,26-3 0-15,-5-3-7 16,12 0-16-16,1-11-73 16,8-13-57-16,0-6-57 0</inkml:trace>
  <inkml:trace contextRef="#ctx0" brushRef="#br0" timeOffset="189">444 224 73 0,'0'0'163'0,"0"0"-14"16,0 0-32-16,0 0-10 16,0 0-63-16,0 0-41 15,-29 38 21-15,29-2 0 16,9 4-3-16,28 1 8 15,18 4-19-15,-1-3 6 16,9-1-15-16,0-4-1 16,-17-5-140-16,-29-11-270 0</inkml:trace>
  <inkml:trace contextRef="#ctx0" brushRef="#br0" timeOffset="406">721 290 287 0,'0'0'248'0,"0"0"-151"16,0 0-21-16,0 0-30 16,0 0-36-16,0 0 11 15,-197 110-21-15,172-75 0 0,12-4-4 16,13-4-148-1,0-4-132-15</inkml:trace>
  <inkml:trace contextRef="#ctx0" brushRef="#br0" timeOffset="833">977 200 251 0,'0'0'168'0,"0"0"-34"0,0 0-16 16,0 0-17-16,0 0-47 0,0 0-36 16,63-94-14-1,-54 94-2-15,7 0-2 0,5 8 0 16,-12 10 1 0,-1 1-4-16,-8 3 3 0,0 0 0 15,0-2-6-15,0-1 6 16,0 0 0-16,0-3-2 15,0-3 8-15,0 1-16 16,0-7 9-16,0-1-12 16,0-6 9-16,0 0-13 15,0 2 17-15,0-2-3 16,25 3 6-16,-4 3-4 16,5-4 1-16,11 9 0 15,1 1-3-15,4 5 6 16,4 5-3-16,-16 2 4 0,-14-5-3 15,-16 2-1-15,0-3 0 16,-37-1-5-16,-35 1 0 16,-7 1 1-16,-22-6-73 15,0 1-63-15,21-2-72 16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37:38.70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81 22 601 0,'0'0'197'15,"0"0"-57"-15,0 0-58 16,0 0-2-16,0 0-60 15,0 0-14-15,0-24 4 16,0 24-3-16,0 0-2 16,0 0-5-16,0 0-6 0,0 5 4 15,0 24-6-15,0 9 8 16,-8 7-1-16,-30 6 8 16,21-8-7-16,1-3 0 15,16-8 5-15,0-11-4 16,0-5-1-1,25-8 0-15,21-8 6 0,17 0 0 16,8 0-5-16,0-21-1 16,13-3-13-16,-21 0-58 15,0 0-91-15,-25-5-55 16,-13-1-216-16</inkml:trace>
  <inkml:trace contextRef="#ctx0" brushRef="#br0" timeOffset="240">551 56 476 0,'0'0'154'15,"0"0"-36"-15,0 0-4 16,0 0-68-16,0 0-22 16,0 0-14-16,30 27-3 15,3 8 30-15,13 5-10 16,9 6-18-16,-1-1 2 15,1 0-6-15,-13-5-4 16,-4-4-1-16,-22-12-110 0,-16-11-168 16,0-8-367-1</inkml:trace>
  <inkml:trace contextRef="#ctx0" brushRef="#br0" timeOffset="406">878 59 383 0,'0'0'172'16,"0"0"-60"-16,0 0-26 16,0 0-55-16,0 0-19 15,0 0 6-15,-130 86-16 16,97-44 0-16,3 7-2 16,22-1-42-16,-9-3-280 15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37:37.84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0 167 403 0,'0'0'169'0,"0"0"-34"0,0 0-11 16,0 0-42 15,0 0-21-15,30-145-6-1,-5 129-19-15,4 11-11 16,-20 5-21 0,16 0-1-16,-12 0-3 15,-5 19-2 1,0 15-2-1,-8 10 0-15,0 6 4 0,-16 1-7 0,-22 0 11 0,0-6-4 0,13-10 0 0,8-14 4 141,17-7 2-141,0-6-6 0,0-3 1 0,0-2 0 16,42-3 2 15,4 0 1-31,17 0-4 31,0 0-6-31,0-16-41 16,-8 0-84 15,-9 0-73-31,-17-3-130 16</inkml:trace>
  <inkml:trace contextRef="#ctx0" brushRef="#br0" timeOffset="13">470 88 524 0,'0'0'156'0,"0"0"-7"0,0 0-61 0,0-1-49 0,0 1-38 0,0 0 6 0,38 24-7 0,8 11 16 0,17 2-15 0,0 3 9 0,0-3-7 0,8-2-3 0,5-4 1 0,-21-8-1 0,-5-7-57 0,-12-6-179 0,-22-7-148 0</inkml:trace>
  <inkml:trace contextRef="#ctx0" brushRef="#br0" timeOffset="169">907 100 328 0,'0'0'168'0,"0"0"-29"16,0 0-2-16,0 0-47 15,0 0-1-15,0 0-79 16,0 0-10-16,0 0 0 16,0 0 0-16,-134 107 7 15,113-35-7-15,12 0-8 0,9-4-106 16,0-15-282-1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34:56.59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109 176 704 0,'0'0'340'15,"0"0"-258"-15,0 0-12 16,0 0 20-16,0 0-21 15,0 0-20-15,46-24-28 16,-46 24 7-16,0 0-21 16,0 0-6-16,0 24-2 15,0 8 2-15,0 6-1 16,8 4 7-16,9 1-3 16,12 3-2-16,-3-6-2 15,-5-3 3-15,-5-2-1 16,1 0-1-16,-8 0-1 15,3 0 0-15,-12-3 0 0,0-1 0 16,0-4 0 0,0-11-6-16,-38-8 3 0,-8-6-47 15,-8-2-79 1,-9 0-176-16,0 0-579 0</inkml:trace>
  <inkml:trace contextRef="#ctx0" brushRef="#br0" timeOffset="189">516 21 880 0,'0'0'176'0,"0"0"-95"16,0 0 25-16,210-19-16 15,-148 17-58-15,10 2-27 16,-18 0-5-16,-28 0-39 15,-14 0-225-15,-12 0-469 16</inkml:trace>
  <inkml:trace contextRef="#ctx0" brushRef="#br1" timeOffset="169858">243 880 478 0,'0'0'58'16,"0"0"-5"-16,-206 0 43 15,169 0-9-15,28 0-7 0,9 0-11 16,0 0-43-16,9-3-21 15,45-3 1-15,38 1 4 16,18-5-6-16,15 1-3 16,-7-2 3-16,-17 3-1 15,-38 3-2-15,-38 5 4 16,-17-2-5-16,-8 2 4 16,0 0 2-16,0 0-6 15,-25 0-14-15,-30 0 11 16,-16 0 3-16,8 0 6 15,9 5-6-15,16-3-3 16,13 6-7-16,4 3-66 0,4 5-84 16,0 1-117-16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37:34.47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478 433 396 0,'0'0'159'15,"0"0"-37"-15,0 0-6 16,0 0-48-16,0 0-22 0,0 0-43 16,-29-42-3-1,29 42-7-15,0 2-32 16,12 14-3-16,14 8-124 0,3-3-92 16</inkml:trace>
  <inkml:trace contextRef="#ctx0" brushRef="#br0" timeOffset="334">478 433 514 0,'72'-158'143'16,"-89"150"-8"-16,8 3-22 0,9 5-15 15,0 0-32-15,0 0-59 16,0 0-7-16,34 8-1 16,21 19 1-16,7 5 22 15,1 6-22-15,5-1 4 16,-18 6 0-16,4-6 4 15,-7 1-7-15,-1-7-1 16,-21-7 2-16,-4-7-5 16,-13-9-121-16,-8-8-115 0,0 0-83 15</inkml:trace>
  <inkml:trace contextRef="#ctx0" brushRef="#br0" timeOffset="470">1011 230 279 0,'0'0'27'0,"0"0"-27"15,0 0-1-15</inkml:trace>
  <inkml:trace contextRef="#ctx0" brushRef="#br0" timeOffset="1668">172 167 421 0,'0'0'158'0,"0"0"-34"16,0 0-2-16,0 0-12 0,0 0-60 16,0 0-6-1,-63-68-11-15,97 65-27 16,3 3 2-16,-11 0-8 0,3 5-3 16,-21 25 1-16,1 10-9 15,-9 8 11-15,0 3-2 16,-38 0 10-16,-4-3-8 15,4-2 0-15,-8-4 3 16,12-7-3-16,5-3 0 16,12-10 0-16,9-9 0 15,8-5 4-15,0-5-5 16,0 2 1-16,42-3 0 16,25-2 13-16,13 0-13 15,12-5 0-15,-12-16 0 16,-1 5-83-16,-24 0-116 15,0-3-84-15</inkml:trace>
  <inkml:trace contextRef="#ctx0" brushRef="#br0" timeOffset="1923">621 236 358 0,'0'0'218'0,"0"0"-65"16,0 0-13-16,0 0-18 15,0 0-55-15,0 0-25 16,-34-52-40-16,43 52 1 16,28 22 18-16,18 8 7 0,8 1 7 15,0 1-15-15,0 0-15 16,-9 1 6-16,1-4-10 16,-21-2-1-16,3-3 0 15,-12-5-4-15,-4-8-67 16,-4-7-128-16,-8-4-69 15,-1 0-2-15</inkml:trace>
  <inkml:trace contextRef="#ctx0" brushRef="#br0" timeOffset="2074">1129 323 129 0,'0'0'239'0,"0"0"-86"16,0 0 7-16,0 0-31 16,0 0-37-16,0 0-8 15,-219-106-37-15,203 106-14 16,-22 26-24-16,-4 21-5 15,-4 6 3-15,0 10-7 0,20 2-2 16,5-7-55-16,21-4-226 16,0-9-407-16</inkml:trace>
  <inkml:trace contextRef="#ctx0" brushRef="#br0" timeOffset="2462">1481 225 511 0,'0'0'184'15,"0"0"-37"-15,0 0-7 0,0 0-38 16,0 0-42-16,0 0-33 16,0-54-27-16,0 71-16 15,0 17 12-15,0 11 4 16,0 7 5-16,0-4-5 15,0-3 1-15,29-7 0 16,-12-12 3-16,8-7-4 16,5-14 10-16,-5-5-10 15,4 0 13-15,5-5-3 16,-5-22-6-16,-12-5 53 16,4-3 2-16,-21-5-4 0,0 0-15 15,-13 3-27 1,-49 4-13-16,-10 9-4 0,1 11-11 15,0 13-3-15,16 0-78 16,17 3-79-16,0 20-106 16,30-3-321-16</inkml:trace>
  <inkml:trace contextRef="#ctx0" brushRef="#br0" timeOffset="11316">1834 591 180 0,'0'0'311'15,"0"0"-168"-15,0 0-36 16,0 0 3 0,0 0-15-16,0 0-23 0,-135 0-16 0,135 0-29 0,0 0-5 31,0 0-16-15,0 0 1-16,9 0-10 15,20 0 6 1,13 0-3-1,13 0 9 17,7 0-6-32,1 0-2 0,-25 0 3 15,-8 0-1 1,-30 0-1-16,0 0-2 16,0 0-7-1,-13 0-2-15,-42 8-24 31,-8 0 33-31,-8 5 0 16,8-2 4-16,17-3-4 16,29-3 0-16,9 1-11 0,8 7-4 0,0 1-75 0,0 7-56 0,17-3-57 0,29 2-17 0,0-2-132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37:49.11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189 188 248 0,'0'0'331'16,"0"0"-164"-16,0 0-15 16,0 0-5-16,0 0-30 15,0 0-27-15,-117-86-39 16,117 76-3-16,0-4-24 15,0 0-10-15,29-2-5 16,13 1-6-16,4 1 0 16,1 6-3-16,7 8 1 15,-20 0-3-15,4 0 1 16,-1 19 0-16,-12 10 0 16,-8 8-3-16,-4 3 4 0,-13 1 0 15,0-4-5 1,0-4 4-16,0-7-6 15,-21-7-7-15,21-9 1 0,-9-7-2 16,9-3 15-16,0 0 3 16,0 0 2-16,0 0 9 15,0-24-13-15,9-5-1 16,20-9-1-16,5-2-1 16,4-3 1-16,8 0 1 15,0 3 0-15,-21 14-2 16,13 6 1-16,-21 18-1 15,-1 2-5-15,14 0 2 16,3 30 3-16,-3 8 2 16,-5 10-6-16,-17-4 3 0,5 2 1 15,-13-3-1-15,8-3-14 16,-8-8-57-16,9-4-30 16,-9-4-78-16,0-7-39 15,0 0-182-15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1:45:43.68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67 70 546 0,'0'0'285'0,"0"0"-164"15,0 0 23-15,0 0 5 16,0 0-77-16,0 0-2 15,-31-70-37-15,31 70-29 16,0 11-6-16,0 23 6 16,0 17-4-16,0 5 26 0,0 9-26 15,0 4 16-15,0-2-6 16,0 4-7-16,0-9 12 16,0-8-15-16,0-6 0 15,0-10-3-15,-9-16 11 16,9-8-8-16,0-12 0 15,0-2 8-15,0 0 6 16,-9 0-8-16,0-25-1 16,0-12 3-16,9-10 0 15,0-8-7-15,0-4-1 16,0 5 7-16,27 9-11 16,13 14 4-16,-14 11 0 15,14 8-9-15,-4 10 5 0,4 2 4 16,9 0 0-1,-23 0 0-15,6 14-10 0,-15 6 10 16,1 5 0-16,-9 1-10 16,-9 5 12-16,0-3-4 15,-27 0 2-15,-22-2-22 16,-8-9 19-16,12-6-8 16,-4-8 11-16,9-3-8 15,14 0 17-15,4 0-9 16,22 0 0-16,0 0 8 15,0 0-12-15,0 0 4 16,22 0 0-16,13 0-13 16,14 0 17-16,0 0-4 15,0 20 0-15,9 5 4 0,-14 4-6 16,23-4 2-16,4 3 0 16,4-8-2-16,1-2 6 15,-9-7-4-15,-1-9 2 16,10-2 7-16,-5 0 3 15,-5 0-12-15,-8-2 4 16,-13-18-9-16,-23-3 4 16,-22-8-132-16,0-11-413 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1:59:40.58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37 111 312 0,'0'0'450'16,"0"0"-281"-16,0 0 5 0,0 0-36 15,0 0-54-15,0 0-2 16,-9-111-42-16,9 111-28 16,0 0-4-16,0 32-5 15,0 24-3-15,0 18 9 16,0 5-5-16,0 1 2 15,0-4-6-15,0-8 0 16,0-9-3-16,0-10-4 16,0-10-69-16,17-8-101 15,10-8-167-15,13-12-409 16</inkml:trace>
  <inkml:trace contextRef="#ctx0" brushRef="#br0" timeOffset="242">312 394 414 0,'0'0'362'0,"0"0"-276"0,0 0 16 16,0 0-31-16,0 0-36 15,0 0 12-15,280-17-20 16,-196 17-2-16,-8 0-25 15,-5 0 1-15,-4-3-2 16,-41 0-31-16,-8-2-149 16,-18 0-86-16,0-4-211 15</inkml:trace>
  <inkml:trace contextRef="#ctx0" brushRef="#br0" timeOffset="432">561 184 377 0,'0'0'241'0,"0"0"-87"0,0 0-43 0,0 0 16 0,0 0-49 16,0 0-69-16,-27 23-7 15,27 31 16-15,18 6 9 16,13 4 5-16,-13-1-20 16,0-1 5-16,-10-3-15 15,-8-8 2-15,0-3-8 0,0-5-61 16,0-6-256-1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37:49.55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49 287 0,'0'0'336'16,"0"0"-204"-16,0 0-8 16,0 0-31-16,0 0-69 47,0 0-12-47,151-16-6 0,-50 10 4 15,17-1-6 1,-1-2-1-1,-16 1-3 17,-22 5 0-17,-41 3-220 1,-38 0-541-16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37:49.90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86 0 562 0,'0'0'239'0,"0"0"-81"15,0 0-4-15,0 0-51 16,0 0-34-16,0 0-35 15,-25-14-32-15,4 52 6 16,4 13-1-16,9 3-6 16,-1 1 6-16,9-4-3 0,0-7-4 15,9-2 2-15,28-13 0 16,5-7-1-16,5-7-1 16,-10-9-19-16,9-6-40 15,-4 0-60-15,5-3-52 16,7-26-78-16,-8-11-216 15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37:50.19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135 18 404 0,'0'0'195'15,"0"0"-56"-15,0 0-23 0,0 0-41 16,0 0-29-16,0 0-46 16,-63-18 2-16,54 43 2 15,9 3-4-15,0-4 3 16,9-5-2-16,7-11 5 16,14-5 10-16,-5-3 4 15,4 0 47-15,-4-17 25 16,5-5-32-16,-30 5-6 15,0-2-26-15,0 5-20 16,-9 7-8-16,-37 4-18 0,-8 3 3 16,8 7-85-1,-1 34-136-15,22 17-168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37:50.48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1044 629 0,'0'0'182'15,"0"0"-51"-15,0 0-22 16,0 0-65-16,0 0-35 16,0 0 8-16,227-16-11 15,-97 8 3-15,-4 1-7 16,0-2-4-16,0 1-34 16,-17 1-325-16</inkml:trace>
  <inkml:trace contextRef="#ctx0" brushRef="#br0" timeOffset="301">1054 633 680 0,'0'0'165'0,"0"0"-61"0,0 0-31 16,0 0-34-16,0 0-1 15,0 0-11-15,243 22-7 16,-210 7 9-16,-3 8-20 16,-22 4 2-16,-8 7 1 15,0 0-11-15,-17-3 4 16,-12-2-2-16,4-9 3 16,4-6 2-16,21-8-8 15,0-6 0-15,12-1 6 16,51-5-4-16,17-5-4 15,38-3-6-15,-9-3-160 0,-9-26-246 16</inkml:trace>
  <inkml:trace contextRef="#ctx0" brushRef="#br0" timeOffset="554">1532 0 653 0,'0'0'202'0,"0"0"-26"16,0 0-70-1,0 0-76-15,0 0-2 0,281 109 52 16,-138-18-8-16,-17 33-11 16,-17 26-25-16,-38 25 5 15,-33 10-30-15,-38-6 3 16,0-17-14-16,-63-6-8 15,-30-9 1-15,-16-6-136 16,-16-9-177-16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37:55.00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290 0 509 0,'0'0'144'0,"0"0"-13"16,0 0-19-16,-244 33-31 16,211-23-12-16,20-7-32 15,13-1-8-15,0-2-5 16,13 3-21-16,58-3 7 16,46 3 19-16,26-3-3 15,12 0 11-15,1 0-26 16,-14 0 0-16,-33 0-3 15,-29-3-2-15,-25 0-2 16,-26 3-2-16,-21 0 0 0,-8 0 10 16,0 0-12-1,0 0 9-15,0 0 15 0,-16-7-15 16,-31-1-2-16,-36-1-7 16,-6 5 0-16,-20 4 0 15,9 0 0-15,3 0 0 16,13 0-4-16,21 0 9 15,17 0-4-15,29-4-1 16,17 4 2-16,0 0 2 16,0-2-4-16,9 2-6 15,45 0-4-15,39 0 10 16,11 0 6-16,35 0-6 16,4 0 4-16,-17 0-6 15,-17 0 2-15,-25 0 0 0,-38 0 0 16,-30 0 1-16,-16 0-1 15,0 2 0-15,0 2-3 16,-46 0-3-16,-33 2 5 16,-22 2 1-16,-17-3 0 15,9-2-1-15,17-1-13 16,21-2-24-16,16 3-31 16,13 3-43-16,21-1-86 15,4-2-160-15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37:57.11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88 318 0,'0'0'104'0,"0"0"-19"15,0 0-19-15,0 0 5 16,252-29-35-16,-168 24-2 16,-13-1 14-16,9 1-33 15,-25-3 12-15,-18 5 0 16,-11-2-12-16,-14 2 14 16,-12 3-12-16,0-2 13 15,0 2 18-15,0-3-47 16,-46-3 13-16,-8 4-14 15,-18 2 7-15,5 0-14 16,4 0 7-16,9 0 0 0,20 0 1 16,5 0 6-1,3 0-7-15,26 0 0 0,-8 0 0 16,8 0-3-16,0 0 3 16,0 0-19-16,25 0 14 15,30 2 3-15,16-2 2 16,13 0 3-16,4 0 2 15,-4 0-3-15,-13 0-2 16,-8-2 0-16,-25-3-4 16,-21 2 4-16,-17 0-16 15,0 3-22-15,0 0-50 16,0 0-61-16,-9 0 15 16,-20 0-5-16,12 6-156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34:52.71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1942 402 740 0,'0'0'151'16,"0"0"-46"-16,0 0-11 15,0 0-31-15,0 0-31 16,0 0-28-16,0 0 0 16,-21 71 8-16,21-38-9 0,0-4 3 15,0-2-6-15,0-6 0 16,38-2 6-16,-5-4-1 15,5-6-5-15,8-1 0 16,-12-8-12-16,4 0-72 16,-21 0-105-16,4-24-63 15,-21-11-78-15</inkml:trace>
  <inkml:trace contextRef="#ctx0" brushRef="#br0" timeOffset="264">1942 402 300 0,'97'-199'186'15,"-114"186"-58"1,8 2 2-16,-12 6-58 0,13 5-6 0,0 0-35 16,-1 0-20-1,9 0-11-15,0 2-6 0,0 15 6 16,0 1-5-16,0 4 10 16,38-6 1-16,4-6 1 15,21-10 25-15,-8 0 34 16,-9-2 17-16,0-28-14 15,-21-4 2-15,-12-4-43 16,-13 0-6 0,0 7-22-1,0 7-6-15,-30 10 4 0,5 9-14 0,4 5-24 16,4 2-51-16,17 36-107 0,0 10-98 16</inkml:trace>
  <inkml:trace contextRef="#ctx0" brushRef="#br1" timeOffset="170484">96 372 396 0,'0'0'140'0,"0"0"-25"16,0 0-25-16,0 0-45 15,0 0 4-15,0 0-45 0,46-70 2 16,-29 70 1 0,-9 0-3-16,-8 5-7 0,0 28 3 15,0 10 0-15,-25 7 9 16,-21 1-7-16,8 0-2 16,13-8 4-16,4-6 2 15,13-5-2-15,8-8-4 16,0 1 1-16,0-7 4 15,29-5-5-15,13-2 4 16,12-11 6-16,22 0-10 16,-13 0-7-16,0-22-87 15,-17-7-117-15,-21 0-136 16</inkml:trace>
  <inkml:trace contextRef="#ctx0" brushRef="#br1" timeOffset="170720">348 396 239 0,'0'0'200'15,"0"0"-57"-15,0 0-116 16,0 0-25-16,0 0 33 16,0 0-1-16,-9 125 28 15,26-87-16-15,21-1-30 16,0 4 11-16,-5 1-27 15,5-1 3-15,-5 1-7 16,5-4 4-16,-13-9-222 0</inkml:trace>
  <inkml:trace contextRef="#ctx0" brushRef="#br1" timeOffset="170911">574 489 235 0,'0'0'112'0,"0"0"-23"15,0 0-30-15,0 0-8 16,0 0-5-16,-126 160-45 16,118-116 6-16,0-2-7 0,8-1-39 15,0-7-319 1</inkml:trace>
  <inkml:trace contextRef="#ctx0" brushRef="#br1" timeOffset="171277">864 462 301 0,'0'0'169'0,"0"0"-25"15,0 0-49-15,0 0-15 16,0 0-27-16,0 0-35 16,-38-58 5-16,30 58-15 0,-9 0-5 15,17 0 1 1,-9 10-4-16,9 9 0 16,0 8 2-16,0 2 7 15,0 1-5-15,9-4-4 0,16 4 4 16,-4-1-2-1,4 4-2-15,-8-1 0 0,4-2 0 16,-13-2 7-16,1-1-7 16,-9-5 0-16,0-1 3 15,0-5-2-15,-9-2-1 16,-20-1-4-16,-5-2 3 16,-3-6-130-16,3-5-109 15,5 0-269-15</inkml:trace>
  <inkml:trace contextRef="#ctx0" brushRef="#br1" timeOffset="171445">826 402 179 0,'0'0'130'0,"0"0"-32"16,0 0-35-16,0 0-33 15,235-38-30-15,-189 38-4 16,-8 0-492-16</inkml:trace>
  <inkml:trace contextRef="#ctx0" brushRef="#br1" timeOffset="186543">1145 209 327 0,'0'0'127'0,"0"0"-36"0,0 0-4 15,0 0-9-15,0 0 26 16,0 0-40-16,-139-123-37 15,131 123 9-15,-9 0-36 16,-20 0 0-16,3 7 1 16,-12 22 6-16,0 10-6 0,-1 6-1 15,14 8 2-15,-5 6-4 16,13 8 2-16,4 3 0 16,13 7-1-1,8 4 8-15,0 6-7 0,0 5 0 16,0 1 6-16,29-10-9 15,-4-8 3-15,21-15 0 16,0-10-5-16,1-16 9 16,16-12-6-16,-1-11 2 15,18-11 0-15,4 0 10 0,21-11-8 16,4-24 5 0,-8-8 46-16,0-13-3 15,-30-6 25-15,0-10-17 0,-16-13-29 16,-17-6 25-16,-13-5-36 15,-17-4-10-15,-8 7 8 16,0 0-8-16,-54-4-4 16,-1 9-4-1,-8 7 7-15,8 19-12 0,5 26 5 16,-17 17 0-16,4 19-9 16,-8 0 12-16,-9 35-3 15,-4 26 0-15,-4 19 7 16,-4 17-9-16,20 6 2 15,18 5 0-15,29 4-5 16,25 1 10-16,0 2-5 16,8-8 0-16,55-11-24 15,25-16 4-15,21-18-27 0,30-17 2 16,-14-16 35-16,10-15-28 16,-18-14 27-16,-16 0-36 15,-21-16-97-15,-26-27-48 16,-24-18-125-1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38:02.42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0 299 563 0,'0'0'210'0,"0"0"-113"15,0 0 22-15,0 0-7 16,0 0-63-16,0 0-45 15,71-13-1-15,21 4 8 16,34-5-5-16,21 2-4 0,-4-7 3 16,-9-3 5-1,-25 6-8-15,-33 1 8 0,-43 6-1 16,-12-1 6-16,-21-4 35 16,0-2-16-16,-12-5-24 15,-30-3-10-15,-26 2 5 16,6 1-9-16,-18 5 5 15,8 3-1-15,10 7 0 16,7 1 4-16,17 3-4 16,30 2 0-16,8 0-8 15,0 0 6-15,8 18-10 16,47 19 9-16,16 12-3 0,30 2 8 16,8 2-2-1,0-5 0-15,0-3 6 0,-29-5-6 16,-26-7 0-16,-16-4 1 15,-29-5-4 1,-9 5-3-16,-30 6-32 0,-41-2-145 16,-30-2-234-16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3:37:47.81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1754 0 740 0,'0'0'221'16,"0"0"-111"-16,0 0-17 16,0 0-37-16,0 0-46 15,0 0-8-15,-88 96 6 16,59-10 15-16,-9 27 5 16,5 14-13-16,3 17 26 15,5 4-20-15,8-6-11 0,-4-9 2 16,13-15-11-16,8-16 1 15,0-20-2 1,17-20 0-16,29-11-33 16,38-25-103-16,25-15-96 0,33-11-42 15,31-11-300-15</inkml:trace>
  <inkml:trace contextRef="#ctx0" brushRef="#br0" timeOffset="12695">89 722 686 0,'0'0'240'0,"0"0"-108"16,0 0 10-16,0 0-27 0,0 0-48 15,0 0-32-15,0 0-26 16,67-96-9-16,-13 96-1 16,-12 0 0-16,4 10-1 15,-16 22 1-15,-22 14 1 16,-8 11 0-16,0 6 0 15,-46 8 2-15,-17 3 0 16,-8-7 7-16,4-11-6 16,16-15-1-16,22-16 1 15,20-11-1-15,9-6-2 16,0-6-3-16,0 1-2 16,55-3 2-16,25 0 3 0,37 0 4 15,9-7-4-15,4-17-120 16,-12-6-169-16,-30-8-294 15</inkml:trace>
  <inkml:trace contextRef="#ctx0" brushRef="#br0" timeOffset="12943">798 741 545 0,'0'0'302'0,"0"0"-160"16,0 0 7-16,0 0-60 15,0 0-68-15,0 0-18 16,25 31-1-16,13 12 34 0,-5 3 9 16,22 2-22-1,-1 3-4-15,1-3-14 0,-1-4-2 16,-7-13-3-16,-1-7-2 16,-13-8-100-16,-12-8-96 15,-12-8-78-15,-9 0-97 16</inkml:trace>
  <inkml:trace contextRef="#ctx0" brushRef="#br0" timeOffset="13129">1159 746 84 0,'0'0'412'0,"0"0"-257"16,0 0 28-16,0 0-19 0,0 0-34 16,0 0-33-1,-101-86-67-15,55 127-13 0,-9 15 22 16,1 6-12-16,12 1 6 15,4-4-23-15,21-2-4 16,9-7-4-16,8-10-2 16,0-9-29-16,0-14-99 15,8-10-131-15,26-7-169 16</inkml:trace>
  <inkml:trace contextRef="#ctx0" brushRef="#br0" timeOffset="13350">1096 391 687 0,'0'0'172'0,"0"0"-54"15,0 0-15-15,0 0-60 16,-55 149 14-16,47-63 15 16,8 5-17-16,0 7-5 15,0 2-25-15,16-4-17 16,1-2-1-16,13-14-7 15,-14-19-23-15,1-10-151 16,-4-27-178-16</inkml:trace>
  <inkml:trace contextRef="#ctx0" brushRef="#br0" timeOffset="13767">588 944 247 0,'0'0'599'16,"0"0"-518"-16,226-29 52 16,-83 18 0-16,29 3-66 31,0-3-29-31,-17 3-35 16,-29 5-2 15,-25 3-1-16,-38 0-121 1,-25 0-250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1:59:39.56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394 746 410 0,'0'0'262'16,"0"0"-99"-16,0 0-20 15,0 0 11-15,0 0-42 16,0 0-35-16,-67-115-8 16,58 115-35-16,-17 0 1 15,-14 23-32-15,-18 24 0 16,0 10 6-16,0 8-4 16,10 0-5-16,30 0 0 15,9 3 5-15,9-9-7 16,18 2 2-16,39-13 0 15,19-15-2-15,13-7 11 16,-5-17-8-16,14-9-1 0,-5 0-35 16,-4-9-44-16,-22-22-90 15,-18-6-184 1</inkml:trace>
  <inkml:trace contextRef="#ctx0" brushRef="#br0" timeOffset="556">1229 234 610 0,'0'0'227'0,"0"0"-70"15,0 0-24-15,0 0-25 16,18-147-17-16,-18 128-41 15,0 0-1-15,-18 3-18 16,-22 2-18-16,5 3 10 16,-14 5-23-16,-18 6 1 15,9 0-4-15,-8 0 4 16,17 11-1-16,9 18 0 16,13 10 1-16,-4 10-8 15,22 8 7-15,9 7 0 16,0 7-5-16,0 9 10 15,9 2-5-15,22 8 8 0,-22 4-7 16,9 5 28 0,-5-3-13-16,-4 3-2 15,9-3 12-15,-18 4-15 0,0-4 9 16,0-3-4-16,0-3-15 16,0-1 16-16,-9-13-17 15,-9-11 1-15,18-15 1 16,0-15 3-16,0-16-5 15,0-7 0-15,0-10 5 16,0-2-6-16,9 0 1 0,27 0 0 16,21 0 9-1,1-8-2-15,18-7-7 16,-19 5 0-16,1-4-7 0,-9 5-29 16,-18-3-61-1,-4 2-56-15,-9-2-151 16,13 1-421-16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1:59:45.96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23 100 465 0,'0'0'192'0,"0"0"-38"16,0 0-17 0,0 0-13-16,0 0-40 15,0 0-36-15,-22-37 0 16,22 17-34-1,22 6-2 32,-13 3 12-31,9 2-24-16,-10 7 4 0,24 2-4 16,-15 0-4 15,1 0-1-31,4 5 1 15,-13 15 4 1,9 5-8-16,-9 1 11 0,4 2-3 16,-13-3 0-1,9-4-1-15,-9-5-6 16,0-7 6 0,0-7 1-1,0-2 1-15,9 0 7 0,-9 0-4 0,0 0 7 0,9 0-7 0,-9 0 33 16,9-14-8-16,13-11-25 15,5-6 2 1,13 2 1 0,4 1-5-16,-13 5-2 15,-4 7 1 1,4 5-7 0,-13 4 6-16,-1 7-1 0,6 0-2 0,-6 0-12 0,1 25 13 0,4 7 0 0,5 2-6 0,-18 0 5 31,0-2-19-16,4-5-15-15,-13-4 5 32,0-3-32-17,0-8-14 1,0 2-52-16,0-9-38 16,0-2-133-1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1:59:46.46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191 106 507 0,'0'0'141'0,"0"0"12"0,0 0-24 16,0 0-47-16,0 0 2 15,0 0-12-15,-84-48-49 16,93 40 10-16,48-4-16 15,10-2 12-15,0 3 5 16,-10 5-10-16,-8 4 7 16,-31 2-17-16,-5 0-9 15,-4 0 11-15,-9 0-16 16,9 10 0-16,-9 13 5 16,18 10-1-16,-9 14 8 15,-9 6-1-15,22 10-3 0,-4 11 30 31,-9 4-22-31,8 10 4 0,-3 6 3 0,-5-1-22 16,0 1 17 0,-9-1-15-1,0-2-3-15,0-3 11 0,0-3-7 0,0-6-4 16,0-12 0 0,0-7 7-16,-18-9-4 0,4-14-3 15,6-6 1-15,-1-14 8 16,9-6-5-16,-9-2-1 15,9-7 2-15,-9 2 2 16,-22 1-5-16,-14 0-2 16,-12-1-5-16,-41-4-1 15,0 0-82-15,14 3-71 16,8-3-145-16,45 0-562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1:59:46.93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75 363 600 0,'0'0'250'16,"0"0"-140"-16,0 0 49 0,0 0-36 16,0 0-44-1,0 0-37-15,-75-14-36 0,84 14 7 16,39 0-12-16,28 0 7 16,17 0 22-16,23 0-29 15,-1 0 10-15,1-6-11 16,-18-8 8-16,-23 5-19 15,-39-2-44-15,-23 2-116 16,-13 4-125-16,-31 2-438 16</inkml:trace>
  <inkml:trace contextRef="#ctx0" brushRef="#br0" timeOffset="452">475 74 390 0,'0'0'354'0,"0"0"-198"0,0 0 28 16,0 0-37-16,0 0-45 15,0 0-11-15,0-74-36 16,0 74-18-16,0 0-32 16,0 31 0-16,0 19-5 15,0 25 6-15,0 6 6 16,0-3 11-16,0-2-19 16,0-2 1-16,0-6-5 15,13-9 8 1,-4-8-17-16,-9-6 8 0,0-14-113 0,0-8-188 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1:59:49.57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191 74 892 0,'0'0'197'0,"0"0"2"15,0 0-86-15,0 0-47 16,0 0-5-16,0 0-61 16,-75-74 3-16,57 144-10 15,-13 30 14-15,13 15-7 16,-13 13 7-16,22-4 0 15,0 1 2-15,9-9-9 0,0-10 0 16,0-11 0-16,18-13 9 141,22-14-10-141,0-14 1 0,-14-14-49 0,14-12-41 0,-13-14-98 0,4-8-145 47,5-6-178-47</inkml:trace>
  <inkml:trace contextRef="#ctx0" brushRef="#br0" timeOffset="335">498 880 505 0,'0'0'248'0,"0"0"-73"0,0 0-13 15,0 0-68 1,0 0-30-16,0-54-53 16,0 54-2-1,0 0-18 1,0 20 7-16,0 9 2 0,8 4-1 0,15 1 7 0,-6 3-6 0,1-6 0 0,13-2 7 15,-4-7-3 1,13-8-4 0,9-8 0-1,-14-6 24-15,5 0-20 0,-13 0 45 16,-5-20 17 0,-4-8-21-1,-9-6 28 1,-9-8-34-16,0-1-11 15,0 0 8 17,-36 1-33-32,-4 6 5 31,-8 10-8-15,12 11-4-16,5 10-2 31,4 5-36-31,5 0-53 0,22 14-42 15,0 13-110-15,0-6-56 0,49-6-367 0</inkml:trace>
  <inkml:trace contextRef="#ctx0" brushRef="#br0" timeOffset="485">960 147 456 0,'0'0'401'0,"0"0"-204"0,0 0-42 0,0 0-32 0,0 0-48 0,0 0-46 0,17-17 1 0,32 53-25 15,18 19-3-15,17 15 38 16,5 12-18 0,-4 9 11-16,-10 7-10 0,-17 2-19 15,-18-1 15-15,-22-5-17 16,-18-7-2-16,0-2 4 15,-36-3-4-15,-71-5-26 16,-8 2-75-16,-27-2-129 16,9-9-325-16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1:59:48.83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77 750 0,'0'0'190'0,"0"0"-18"16,0 0-52-16,0 0-30 15,0 0-23-15,0 0-60 16,0 0-2-16,58-20 2 16,35 15-5-16,31-4 19 15,9-3-18-15,5 2-2 0,-13 1 4 16,-41 1 3-16,-26 4-8 15,-40 4 0-15,-18 0-41 16,0 0-48-16,-9 0-83 16,-27 0-47-16,-4 0-52 15,-18 0-133-15</inkml:trace>
  <inkml:trace contextRef="#ctx0" brushRef="#br0" timeOffset="204">555 12 206 0,'0'0'279'0,"0"0"-76"16,0 0-53-1,0 0-10-15,0 0-24 0,0 0-44 16,-49 5-1-16,40 18-57 0,9 19 6 16,0 13 26-16,0 7-29 15,0 8 23 1,18 1-10 0,0-4-19-16,22-1 7 0,-9-9-18 0,-4-9 0 15,-1-9-1 1,-4-7-4-16,-13-7-45 0,-9-8-116 15,0-3-147-15,9-8-211 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1:59:53.97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0 159 218 0,'0'0'273'0,"0"0"-113"16,0 0 1-16,0 0-23 16,0 0-41-16,0 0-7 15,0 0 11-15,0 0-46 16,8-85 4-16,-8 85-8 16,9-3-40-16,-9 3 6 15,14 0-17-15,-5 0 0 16,-9 9-8-16,17 16 17 15,-8 6-9-15,-9 1 4 16,18 7 2-16,-18 0 5 0,13 7-11 16,-4 2 0-1,0 3 5-15,0-3 0 16,9 3-5-16,13-6 0 0,-13-5 7 16,13-12-8-16,-14-8 1 15,10-6 0-15,4-6 0 16,-4-2 8-16,22-3-6 15,26-3 2-15,23 0 2 16,18 0-2-16,17 0-4 16,-9-5 0-16,10-1-2 15,-1 0 8-15,5 4-6 16,4 2 0-16,0 0 5 16,-9 0-8-16,5 0 3 0,-5 0 0 15,9 0-9 1,40 0 6-16,41 0 3 0,34 2 0 15,41 4 2-15,0-6-11 16,4 0 9-16,-5 0 0 16,1 0-5-16,-9 0 11 15,9 0-6-15,-23 0 0 16,14 0 5-16,-14 0-7 16,-13 0 2-16,-4 0 0 15,-27-6-4-15,-22 0 6 16,-18 1-2-16,-18-4 0 15,-13 4 3-15,-22-1-8 0,-14 3 5 16,-8 0 0-16,-23 1-4 16,-4-2 8-16,-22 2-4 15,-10-1 0-15,-3-2 6 16,-6 1-8-16,-8 2 2 16,0-4 0-16,-4 3-5 15,4 3 9-15,-22-3-4 16,13 3 0-16,-4 0 5 15,-1 0-7-15,23 0 2 16,-9 0 0-16,9 0-6 16,-14 0 14-16,5 0-8 15,-22 0 0-15,-9 0 3 16,-9 0-8-16,0 0 5 16,0 0 0-16,0 0 12 15,0 0-9-15,0-5 17 0,0-7-17 16,0 0 4-16,0-4 7 15,0-3-12-15,0-10 2 16,0-5 14-16,0-9-11 16,0-11 5-1,-9-5-9 32,-9-6 4-31,10-1-11 15,-15 8 4-15,14 9-21 15,1 21-84-15,8 11-273-16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00:08.19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77 712 0,'0'0'123'0,"0"0"-21"0,0 0-7 16,0 0-32-16,0 0-40 16,0 0-5-16,0 0-6 15,45-19-2-15,12 15 16 16,23 1-13-16,-4-3 3 15,8-2 4-15,5-3-19 16,-13 0 3-16,-10 2-4 16,-26 6-1-16,-22 0 1 15,-18 3-53-15,0 0-49 16,0 0-39-16,0 0-6 16,-40 0-25-16,5 3-46 15,-5 2 2-15,-9 2 194 16,13-5 22-16,5-2 121 0,-4 0 57 15,3 0-14 1,24 3 0-16,-1-3-60 0,9 3-32 16,0 7-24-16,0 11-24 15,0 11 25-15,17 4 1 16,1 6-18-16,4 9 15 16,-13 3-19-16,9 0-18 15,-9 8 10-15,0-4-16 16,-9 6-3-16,0-2 2 15,0-8 0-15,0-3-6 16,13-6 1-16,-13-8-84 16,9-3-95-16,0-6-170 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00:09.64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16 726 0,'0'0'144'0,"0"0"-60"0,0 0 23 0,0 0-30 0,0 0-25 32,0 0-28-17,191-3-13 16,-111-2-5-31,-14 2-5 0,1 0-2 0,-9 3-39 0,-23 0-56 0,-26 0-67 0,-9 3-83 0,0 14-55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1:45:45.45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0 610 0,'0'0'208'16,"0"0"-67"-16,0 0 2 15,0 0-15-15,0 0-63 0,0 0 12 16,0-34-39 0,0 34-17-16,13 6 9 0,5 28-22 15,-9 11 22-15,-1 3 5 16,1 7-24-16,-9-5 23 16,0 4-13-16,0 0-12 15,9-3 15-15,-9-4-17 16,14-4-1-16,-14-6-6 15,0-8 13-15,8-13-13 16,-8-7 0-16,9-5 0 16,-9-4 7-16,0 0 1 15,0 0-8-15,9 0 8 16,9 0 2-16,4-4 2 16,14-16-12-16,22 0 3 15,8 4-2-15,14-2 0 16,13 10-1-16,14 2 0 0,0 6 8 15,17 0-12-15,18 0 4 16,23 0 0-16,17 0-4 16,18 11 7-16,17 1-3 15,14-3 0-15,0-2-1 16,18 0-3-16,0-5 4 16,0 1 0-16,-9 0-10 15,-18 3 13-15,-4 0-3 16,-27 1 0-16,0 4 9 15,0 4-11-15,22 0 2 16,27 4 0-16,18-2 2 16,8 0-2-16,-17-4 0 15,-36-1-3-15,-31-3 8 0,-39-3-9 16,-19-3 4-16,-26-1 0 16,-23-2-5-16,1 0 7 15,-27 0-2-15,-1 0 0 16,-12 0 9-16,-5 0-10 15,-13 0 1-15,0 0 0 16,-5 0-4-16,5 0 4 16,-9 0 0-16,-1 0-2 15,15 3 8-15,3 0-8 16,1 0 2-16,13 3 0 16,0-4-4-16,-13 2 6 15,-10-4-2-15,6 0 0 0,-14 0 8 16,-1 0-8-16,1 2 0 15,-9-2 1-15,0 0-5 16,0 0 4-16,0 0 0 16,0 0-1-16,0 0 9 15,0 0-8-15,0 0 0 16,0 0 0-16,0 0-1 16,0 0 7-16,0 0-6 15,0-11 0-15,0-9 16 16,0-14-15-16,0-8 0 15,0-13 4-15,0-9 3 16,9-5-8-16,5 1 0 16,-6 7 0-16,-8 4-4 0,0 10 3 15,-31 6-85-15,-53 16-114 16,-23 4-235-16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00:09.67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0 371 0,'0'0'189'0,"0"0"-105"0,0 0-5 0,0 0 24 0,0 0-18 0,0 0-35 0,231 0-21 0,-115 0-29 0,8 0 0 0,0 0-50 0,-8 0-186 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00:08.50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106 212 708 0,'0'0'127'16,"0"0"42"-16,0 0-19 16,0 0-31-16,0 0-42 15,0 0-56-15,-84-121-21 16,75 169 0-16,9 25-3 15,-9 24 3-15,9 7 0 0,0 4 4 16,0-11-6-16,0-15 2 16,27-12 0-16,4-11-4 15,4-13-3-15,5-12-35 16,-13-12-61-16,4-11-91 16,5-5 7-16,4-6-23 15,9 0-95-15</inkml:trace>
  <inkml:trace contextRef="#ctx0" brushRef="#br0" timeOffset="445">520 710 338 0,'0'0'161'0,"0"0"-52"0,0 0 23 16,0 0-38-16,0 0-1 16,-9-149-29-16,9 143-14 15,0 3-2-15,0 3-32 16,17 0-2-16,14 0-14 15,-4 0 7-15,13 17-11 16,-13 11 4-16,-5 2 0 16,-4 2-5-16,-9-3 4 15,-9-3-3-15,0-1-6 16,0-2 1-16,0-2 1 16,0-6 6-16,0-3-10 15,0-3 10-15,-9-9-1 16,9 0 3-16,0 0 6 0,0 0-4 15,0-9 27-15,0-14-10 16,9-7 11-16,22-11 3 16,-5-1 7-16,14-5-11 15,-13 6-8-15,4 7-14 16,-4 8 5-16,-9 15-12 16,4 9-2-16,-4 2 2 15,-1 5-15-15,6 26 15 16,3 6-3-16,-17 0-18 15,0-3-19-15,4-3-59 16,-13-3-21-16,0-5-39 16,9-3-108-16,-9-4-301 0</inkml:trace>
  <inkml:trace contextRef="#ctx0" brushRef="#br0" timeOffset="742">1297 58 299 0,'0'0'316'0,"0"0"-183"16,0 0-20-16,0 0 0 16,0 0-17-16,0 0-66 15,-58-58-12-15,76 58-3 16,31 14-8-16,26 26 18 15,-8 16-19-15,9 18 8 0,-19 8 3 16,-8 3-17-16,-9-6 7 16,-22-10-7-16,0-7 3 15,-5-9-1-15,-13-10-2 16,0-4 0-16,0-5 0 16,-22-5-11-16,-14-4-75 15,-4-2-79-15,14-2-202 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00:14.62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0 166 498 0,'0'0'139'0,"0"0"-42"16,0 0 31-16,0 0-37 15,0 0-24-15,329-9 19 16,-45-2-16-16,72-6-21 15,75-5-44-15,17-1 3 16,14-3-5-16,-31 4 2 0,-49 5 1 16,-57 7-6-16,-54 3 0 15,-71 7-5-15,-36 0 9 16,-39 0-4-16,-23 0 0 16,-13 0-15-1,-32 5-66-15,-21 7-158 0,-27 2-177 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00:15.02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2 149 0,'0'0'623'0,"0"0"-504"0,0 0 32 16,0 0-11-16,0 0-78 16,0 0-37-16,169 0 22 15,-72 0-25-15,-12 17 0 16,-27 0-7-16,-10 5-14 16,-16-2 8-16,-24 5-9 15,-8 4 0-15,0 5 1 16,-8 3 6-16,-32 0-4 15,-18 0-3-15,9-6 5 16,22-3-2-16,-4-11-3 16,31-6 0-16,0-2-3 0,0-8 6 15,0-1-3-15,0 0 6 16,67 0-3-16,39 0 20 16,50-18-22-16,-14-9-1 15,-9 2-75-15,-17-2-235 16,-18 1-294-16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00:16.60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0 393 156 0,'0'0'625'0,"0"0"-458"15,0 0-46-15,0 0-53 16,0 0-27-16,0 0-13 16,164-47 20-16,-88 38-16 15,17-5-26-15,5 0 9 16,-1 2-13-16,-30 4 1 16,-23 2-4-16,-21 2 1 15,-23 4-8-15,0 0-25 16,0 0-50-16,0 0-33 15,-23 0 4-15,-12 18-42 16,-5-1-56-16,4-3 24 16,5-2 78-16,14-10 101 0,8 2 7 15,-5-4 50-15,5 0 58 16,1 4 16-16,-10 11-11 16,9 7-46-16,-22 19 4 15,13 6-15-15,0 10-4 16,-4 3 9-1,13 5-23-15,0-3-7 0,9-3 3 16,0-2-22-16,0-12 3 16,0-8-11-16,0-6 0 15,0-8 0-15,0-3-4 16,0-9-7-16,0 1-74 16,0-4-156-16,0 1-255 15</inkml:trace>
  <inkml:trace contextRef="#ctx0" brushRef="#br0" timeOffset="317">888 0 758 0,'0'0'168'0,"0"0"-14"16,0 0-21-16,0 0-67 0,0 0-62 16,0 0 1-16,-53 76 3 15,40-5-1-15,4 16 11 16,-9 16-9-16,9 4 10 16,9 1-10-16,0-6-5 15,0-9 1-15,0-8-5 16,0-12 0-16,27-7-3 15,13-13-14 1,-14-10-117-16,14-14-164 0,0-7-272 16</inkml:trace>
  <inkml:trace contextRef="#ctx0" brushRef="#br0" timeOffset="728">1186 619 458 0,'0'0'181'16,"0"0"-88"-16,0 0 20 15,0 0-16-15,0 0-61 16,0 0-25-16,-36 20-6 16,36 23 6-16,0 0 2 15,18 2-13-15,9-2 0 16,4-10 3-16,-4-10 0 15,4-12-3-15,-14-5 5 16,1-6 13-16,4 0 68 16,-4-9 25-16,-9-19-22 0,0-8-19 15,-9-7-20-15,0-6-11 16,0 4-5-16,-9 3-26 16,-9 9 8-16,-13 7-16 15,13 12 0-15,-8 8-1 16,-5 6-12-16,-5 0-39 15,-4 14-84-15,9 18-110 16,22 1-172-16</inkml:trace>
  <inkml:trace contextRef="#ctx0" brushRef="#br0" timeOffset="1119">1608 0 671 0,'0'0'192'16,"0"0"-30"-1,0 0-10-15,0 0-76 16,0 0-22-1,0 0-10-15,116 76-2 0,-50-14 11 0,-8 21-35 0,9 21 3 0,-10 18 1 16,-8 2-17-16,0-7 17 16,-13-15-22 15,-5-9 0-31,-31-5-2 78,0 0-1-78,-49 2-72 16,-27 0-186-16,-21-7-342 31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00:15.85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0 307 522 0,'0'0'296'0,"0"0"-147"15,0 0-3-15,0 0-56 16,0 0-80-16,0 0 2 15,284-57 7-15,-159 48-15 16,8-2 11-16,-9 0-15 16,1-1 3-16,-27 4-7 15,-32 5-67-15,-26 0-102 16,-31 3-51-16,-9 0-137 16</inkml:trace>
  <inkml:trace contextRef="#ctx0" brushRef="#br0" timeOffset="234">666 87 388 0,'0'0'241'0,"0"0"-59"0,0 0-24 0,0 0-6 16,0 0-41-16,0 0-9 16,-66-87-29-16,66 87-27 15,0 0-9-15,0 0-37 16,0 24 3-16,0 21-5 15,0 11 6 1,31 2 3-16,-4 6-5 0,4-4 1 16,-14-4 3-16,1-5-6 15,4 0-2-15,-4 0-10 0,0 0-84 16,4-3-98-16,-13-3-184 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00:12.60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197 100 305 0,'0'0'333'15,"0"0"-192"-15,0 0 15 16,0 0-27-16,0 0-48 16,0 0-13-16,-67-24-24 15,41 36-20-15,3 25-1 16,-3 19-9-16,-1 17 10 0,5 18-1 15,22 13-15-15,0 10 16 16,0-1-21-16,0-11 4 16,0-10-5-1,22-17 2-15,14-12-5 0,-5-17 1 16,4-10-53-16,23-17-113 16,9-13-135-16,13-6-118 15</inkml:trace>
  <inkml:trace contextRef="#ctx0" brushRef="#br0" timeOffset="432">628 654 488 0,'0'0'283'0,"0"0"-137"15,0 0 13-15,0 0-39 16,0 0-32-16,0 0-53 15,0-66-4-15,0 66-31 16,0 23 0-16,0 14-9 16,-9 8 18-16,0 0-7 15,9-2-2-15,-9-7 2 16,9-7-4-16,0-5 2 16,0-14 0-16,0-2 0 15,0-5 5-15,0-3-5 0,0 0 1 16,0 0 0-1,27-6 11-15,13-19-9 0,0-3-2 16,-5-1 4-16,5 4 1 16,-13-1-5-16,4 10-1 15,-13 4 0-15,0 7-7 16,-5 5 4-16,5 0-2 16,-1 8 4-16,6 23-13 15,3 4 1-15,-17 4-44 16,22-5-58-16,-13-3-85 15,0-8-145-15</inkml:trace>
  <inkml:trace contextRef="#ctx0" brushRef="#br0" timeOffset="660">1214 722 252 0,'0'0'322'0,"0"0"-192"15,0 0 10-15,0 0-42 16,0 0-65-16,0 0-22 16,18-43-11-16,40 43 0 15,8 0 4-15,10-3-4 16,4-4-3-16,-13 3-25 16,-1-1-62-16,-30-1 7 15,-5-4-32-15,-22 3-44 16,-9-2-85-16</inkml:trace>
  <inkml:trace contextRef="#ctx0" brushRef="#br0" timeOffset="1158">1414 526 305 0,'0'0'117'0,"0"0"-39"16,0 0 31 0,0 0-40-16,-49 88-7 31,49-46-11-15,-9 3-25-16,9 4-9 46,0 0-14-46,0-5-1 32,0-7-4-17,0-5-21 17,0-4-206-32</inkml:trace>
  <inkml:trace contextRef="#ctx0" brushRef="#br0" timeOffset="1172">1827 495 574 0,'0'0'251'0,"0"0"-82"0,0 0-66 0,0 0-58 0,0 0-38 0,0 0 4 0,0 131 12 0,0-81-11 0,0-2-5 0,0-5 18 0,-9-9-24 0,9-1 4 0,0-7-5 0,0-3-3 0,0-6-36 0,0-5-135 0,0-4-128 0,0-6-190 0</inkml:trace>
  <inkml:trace contextRef="#ctx0" brushRef="#br0" timeOffset="1454">1894 0 553 0,'0'0'188'16,"0"0"-39"-16,0 0-15 15,0 0-49-15,0 0-30 16,0 0-20-16,0 0 23 16,0 0-2-16,182 141-31 15,-133-81 3-15,9 5-7 16,-23 14-8-16,-4 8 6 0,-13-1-19 15,-18 1 1 1,0-10-4-16,-9-7 3 0,-48 3-34 16,-19-13-124-16,-31 0-221 15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00:10.26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410 513 574 0,'0'0'226'0,"0"0"-53"0,0 0-19 16,0 0-40-16,0 0-32 16,0 0-32-16,-80-136-10 15,45 136-12-15,-14 8-23 16,-9 35 3-16,-9 13-8 15,10 10 3-15,17 1-7 16,22 4 5-16,18-3-1 16,0-2 0-16,18-4 2 15,53-6-5-15,-5-10 3 16,10-15 0-16,-9-9-4 16,8-10 0-16,-8-12-15 15,13 0-36-15,4 0-43 16,1-17-41-16,-5-9-71 0,-36-2-122 15</inkml:trace>
  <inkml:trace contextRef="#ctx0" brushRef="#br0" timeOffset="1200">1339 136 182 0,'0'0'321'16,"0"0"-197"-16,0 0 55 16,0 0-70-16,0 0-7 15,0 0-14-15,-125-136-17 16,125 136-3-16,-9 0-30 16,9 0-11-16,0 0-11 15,-22 17-16-15,-22 43 0 16,-5 25 6-16,-9 22-3 15,9 9 11-15,23 1-14 0,12-6 1 16,14-15 3-16,0-14-2 16,23-12-2-16,21-11 0 15,5-10-34-15,0-12-94 16,17-9-128-16,1-14-79 16</inkml:trace>
  <inkml:trace contextRef="#ctx0" brushRef="#br0" timeOffset="1646">1499 728 495 0,'0'0'128'0,"0"0"22"0,0 0-59 16,0 0-7-16,0 0-20 15,-18-156-23-15,27 151-11 16,13 5-1-16,5 0-29 15,4 5 0-15,-5 27-7 16,-8 4 6-16,4 1 1 16,-4 1 0-16,-9-8 5 15,0 4-10-15,-9-2 5 16,0-5 0-16,0-4 2 16,0-6-1-16,0-8-1 15,0-4 0-15,0-5 5 16,0 0 10-16,0-3 4 0,0-25-11 15,0-5 19 1,22-8 6-16,14-4 3 0,4 0-22 16,9 0-3-16,-14 8 10 15,5 7-21-15,-22 15 1 16,0 9-2-16,4 6-2 16,5 0-4-16,-5 20 4 15,4 25-13-15,-8 9 14 16,-9 5-42-16,4-5-68 15,-13-3-22-15,0-11-124 16,0-9-198-16</inkml:trace>
  <inkml:trace contextRef="#ctx0" brushRef="#br0" timeOffset="1940">2267 49 467 0,'0'0'156'0,"0"0"-56"16,0 0-43-16,0 0-4 16,0 0 30-16,0 0-49 15,142 197 19-15,-102-117-5 16,-4 5-10-16,-5 6 13 15,-22-8-39-15,-9-2 4 0,0-6-9 16,0-12-2-16,-9 0-10 16,-22-15 2-16,4-6-105 15,-22-2-148-15,1-6-429 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00:22.51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0 926 0,'0'0'225'16,"0"0"-77"-16,0 0-28 15,0 0-49-15,0 0-40 16,0 0-4-16,0 0-27 16,0 0-1-16,49 9 0 15,-40 36 2-15,4 8-1 16,5 4 0-16,9 5 1 15,4-5-4-15,4-3 5 16,5-6-2-16,9-6 0 16,0-10 8-16,9-7-9 15,8-8 1-15,1-9 0 16,0-4-1-16,-1-4 4 0,1 0-3 16,-9-4 5-16,-9-19 0 15,-14-3 1-15,-13-4-6 16,-4-3 2-16,-18-1 4 15,0-1-3-15,0 4-3 16,0 5 0-16,0 7 6 16,-9 1-8-16,-9 5 2 15,-4 4 0-15,4 4-10 16,18 5 8-16,0-4 2 16,0 4-1-16,0 0-8 15,0 0 8-15,0 0-12 16,18 4 13-16,22 13-11 15,9 3 13-15,-5 2-2 0,14 1 0 16,-9 2 7 0,0-2-11-16,-22-3 4 0,-5 2 0 15,-13 1-9-15,-9 2 4 16,0 1-7-16,-22 5-1 16,-14-2-42-16,5-1-27 15,4-6-44-15,9-2-82 16,18-8-101-16,0-7-350 15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00:25.24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78 583 679 0,'0'0'205'16,"0"0"-50"-16,0 0-5 15,0 0-27-15,0 0-62 16,0 0 6-16,-9-129-44 16,0 129-19-16,-13 25-8 15,13 20 1-15,-9 11 3 16,10 9 0-16,8 0 9 16,0-5-8-16,44-6-1 15,14-12 0-15,8-8-5 16,1-14 10-16,4-9-5 0,-4-11 0 15,-9 0 8-15,-1-11 0 16,-3-20-8-16,3-6 1 16,-8-4 8-16,9 0-5 15,0-5-4-15,-1 7 0 16,-8 8 7-16,-13 11-16 16,-5 11 9-16,-13 9-7 15,0 0 3-15,-5 0-9 16,5 9 6-16,-9 5 2 15,8 0-15-15,-3-2 19 16,-6-4-9-16,1-5 9 16,-9-3-8-16,0 0 18 0,0 0-9 15,0 0 17 1,0-9-14-16,0-13 12 0,0-7-15 16,-9 4 2-16,-22 3 9 15,5 4-8-15,-14 8-3 16,4 2 0-16,5 8-7 15,-9 0 4-15,13 16-7 16,10 23 6-16,8 9-4 16,9 4 5-16,0-2-5 15,9-8-7-15,35-7-17 16,-4-13 30-16,9-7-17 16,0-15 15-16,-14 0-3 15,5 0 14-15,0-26-6 0,-22-8 8 16,0-3-7-1,-18-4 11-15,0-6-2 0,0 2 4 16,-18 3 4-16,-22 5-16 16,5 9 3-16,-23 13-6 15,0 10 5-15,0 5-13 16,9 0 7-16,9 31-4 16,23 8-2-16,8 12 0 15,9 3 7-15,0-5 0 16,9-7-1-16,40-11-5 15,-14-8 4-15,14-15 2 16,9-8-3-16,-9 0 8 16,8 0-3-16,-8-21 2 15,-4-1 2-15,-5-3 3 0,-9 2-8 16,-13 5 2 0,-18 2 17-16,8 8-16 0,-8 6-1 15,0 2-3-15,0 0-18 16,0 4 6-16,9 25-1 15,0 9 13-15,0-8-4 16,4-2 8-16,5-8-4 16,-9-5 0-16,0-7-3 15,0-6-2-15,13-2 6 16,-4 0-1-16,0-2 14 16,13-21-9-16,-5 1-3 15,14-4-2-15,-13-2 7 16,4 5-8-16,-4 4 1 0,-18 10 0 15,13 5-5-15,-13 4-1 16,8 0-2-16,6 18 6 16,-6 10-4-16,1 4-2 15,0-1 1-15,13-3-19 16,-13-5 20-16,13-6-14 16,5-6 14-16,-5-11 5 15,4 0 2-15,14 0 6 16,0-14-5-16,-9-11-2 15,-5-4 19-15,5-2-12 16,-13-5 22-16,-5-8 8 16,-13 2-33-16,0 2 20 0,-9 7-16 15,0 13 1 1,0 9 9-16,0 7-17 0,0 4-2 16,0 0-5-16,0 6-22 15,0 23 28-15,0 10-4 16,0 4 4-16,9 4-5 15,9 1 1-15,13-2 1 16,9-3 2-16,-5-12-4 16,-4-2-3-16,-4-11 8 15,-18-3 0-15,0-7-7 16,-9-2 3-16,0 0-30 16,-9-4-4-16,-27 2-1 15,-4-4 0-15,14 0-71 16,12 0 20-16,14 0 58 15,0-20-17-15,14-11 37 0,21-3 7 16,-4-4 10-16,-4 6 6 16,-9-3-5-16,13 10 12 15,-13-4 26-15,13 7-6 16,-4-7 21-16,4-5 3 16,-14-3-8-16,10-8 33 15,-18-6-26-15,4 0-16 16,-4-6 9-16,-9 4-32 15,0 2 12-15,0 8-4 16,0 9-12-16,0 15 16 16,0 5-30-16,0 11-2 15,0 3-4-15,0 0-3 0,0 21-8 16,0 34-6-16,0 15 19 16,0 13 3-16,0 2-3 15,9-9 0-15,18-8-7 16,-5-9 0-16,5-10-7 15,4-15-18-15,-14-9-26 16,-8-11-2-16,0-5-34 16,0-9-26-16,-9 0-23 15,0 0-34-15,0-3-27 16,-18-19-30-16,-8-7 33 16,-14-2 159-16,13-3 42 15,-4 3 102-15,22 8 66 16,0 3-57-16,9 12 0 0,0 2-27 15,0 0-43 1,36 1-10-16,35-1-25 0,4 3 7 16,-8-2 34-16,8 2-19 15,1 0 18-15,-9 0 8 16,4 0-15-16,-18 1 2 16,-4-2-27-16,-18 2-8 15,-13-1 4-15,-9-2-3 16,-9-4 3-16,0-3 9 15,0-4-4-15,-9 0 17 16,-31 6-32-16,-5 5 2 16,5 5-5-16,0 0-3 0,14 0 6 15,-5 19 0-15,13 9-2 16,18 7-3-16,0-7 5 16,0-3 0-16,9-5-4 15,22-5 13-15,4-7-9 16,5-8 3-16,9 0 4 15,-13 0 5-15,-5 0-11 16,-4-8-1-16,-5-10 24 16,-4 1-21-16,-10-3 26 15,-8 3 2-15,0 6-16 16,0 2 14-16,0 4-24 16,0 5-3-16,0 0-4 15,0 0-11-15,0 0 4 0,0 23 5 16,0-1 4-1,0 1-4-15,18-6 4 0,-4-3 0 16,12-6 1-16,-8-2 9 16,13-4-9-16,5-2 3 15,4 0 3-15,0 0 4 16,-5-10-11-16,5-7 6 16,-22-3 30-16,13-3-27 15,-22 6 17-15,0 0-9 16,0 9-16-16,-9 5 18 15,0 3-19-15,0 0-6 16,8 0 4-16,1 0-19 16,5 9 21-16,3 7 0 15,1 1 1-15,4-3-5 16,-13 0 4-16,9 1 0 0,-9-7-2 16,0-4 7-16,13-4-5 15,-13 0 0-15,18 0 2 16,13-9 6-16,0-17-8 15,-5-5 0-15,14 0 1 16,-9 3 5-16,-4-2-6 16,4 9 0-16,-14 6 6 15,-4 4-17-15,-4 11 11 16,0 0-13-16,4 0 8 16,5 11-25-16,-1 10 15 15,6-6-7-15,8 3 6 16,-5-6 10-16,14-6 2 0,0-6 4 15,9 0 1-15,-14-10 6 16,5-17-1-16,-9-8 1 16,-5-7-1-16,-12-3 34 15,-6-9-15-15,-17-3 5 16,0-5 2-16,0-3-23 16,0 3 21-16,-17 12-18 15,-6 9-10-15,6 21 24 16,17 12-26-16,0 8 0 15,0 0 0-15,-9 42-37 16,0 23 37-16,0 17-1 16,0 4 3-16,9-8-10 0,0-9 3 15,27-7-24 1,13-14 4-16,26-12-35 0,1-9 4 16,0-13-30-16,-1-9-76 15,-8-5-56-15,-40 0-108 16</inkml:trace>
  <inkml:trace contextRef="#ctx0" brushRef="#br0" timeOffset="365">4579 322 692 0,'0'0'220'0,"0"0"-26"16,0 0-73 0,0 0-103-1,0 0-16 1,208-84-2 0,-119 81-4-1,-4 3-2-15,-28 0-196 0,-34 0-285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1:46:07.70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2 399 379 0,'0'0'223'16,"0"0"-77"-16,0 0 9 15,0 0-42-15,0 0-29 16,0 0-19-16,0 0-19 15,0-84 12-15,0 58-22 0,0 2-4 16,0-6-1-16,23 2-29 16,-6-1 14-16,10 1-16 15,13 2 0-15,-22 10-6 16,4 4 6-16,-4 10 0 16,-9 2-4-16,8 0-7 15,6 30 8-15,3 10-1 16,-17 6 2-16,13-4-7 15,-13-5 10-15,0-3-1 16,0-11 0-16,-9-8 8 16,9 1-8-16,-9-13 0 15,0 0 0-15,0-3-1 16,0 0 4-16,0 0-3 0,0 0 10 16,9 0-7-16,4 0 11 15,-4-22-14-15,9-3 6 16,13-5-14-16,4-3 8 15,14-7 0-15,-9-1 1 16,-4 5 7-16,-5 4-8 16,-4 10 0-16,-10 11 0 15,-3 2-8-15,-5 9 8 16,-1 0-5-16,1 0 5 16,9 14-17-16,4 22 14 15,-4 9 3-15,0 2-9 16,-9 2 5-16,-9-4-5 15,13-6 2-15,-13-11 3 16,0-5-20-16,9-9-7 16,-9-6-23-16,0 1-26 0,9-9-19 15,-9 0-33-15,0 0-18 16,0 0-141-16</inkml:trace>
  <inkml:trace contextRef="#ctx0" brushRef="#br0" timeOffset="218">944 260 435 0,'0'0'164'16,"0"0"-45"-16,0 0-37 0,0 0-54 15,0 0-1-15,0 0-22 16,209-13-4-16,-142 13 3 15,8 8 1-15,-8 1-10 16,-9 1-92-16,-10-1-373 16</inkml:trace>
  <inkml:trace contextRef="#ctx0" brushRef="#br0" timeOffset="892">1642 108 424 0,'0'0'226'15,"0"0"-85"-15,0 0-8 0,0 0-11 0,0 0-54 16,0 0-12-16,-9-37-22 16,9 37-29-16,0 0 2 15,0 0-7-15,0 17-2 16,0 19-7-16,0 13 18 15,0 13-9-15,9 3 0 16,-9 1 0-16,0-7 1 16,0-8 0-16,0-10-1 15,0-17 0-15,0-10 10 16,0-7-12-16,0-7 2 0,0 0 0 16,0 0 21-16,0-4 20 15,0-22 64-15,0-7-58 16,9-13-43-16,8-5 16 15,6-3-20-15,12 3 1 16,-4 3-1-16,-4 12 1 16,-5 10-1-16,-4 16 0 15,-9 6-3-15,9 4 0 16,4 0 0-16,4 0-5 16,5 0 1-16,-13 19 1 15,9 4 2-15,-14 0 3 16,-4-1-20-16,-9-2 12 15,0 0-6-15,0-2-2 16,0-2 16-16,0-4-14 0,-9-4 15 16,-13-2-1-16,13 0 0 15,-18-4 1-15,14 4 0 16,4 0 4-16,0-1-8 16,9-1 4-16,-8 0 0 15,8 0-2-15,0 1 1 16,0 1-4-16,0 2 5 15,8 1 0-15,23 2-10 16,5 1 13-16,13-4-3 16,0 0 0-16,9-2 2 15,-10-3-9-15,-3 0-10 16,4-3-88-16,-9 0-67 16,-5 0-131-16,-4 0-360 0</inkml:trace>
  <inkml:trace contextRef="#ctx0" brushRef="#br0" timeOffset="1148">2637 311 368 0,'0'0'226'16,"0"0"-80"-16,0 0-36 15,0 0-21-15,0 0-55 0,0 0-18 16,18-16-12-16,4 12 5 16,13-1-7-16,23 2-2 15,9-2 2-15,22 0-11 16,-5-3-100-16,-8 3-151 16,-5 0-249-16</inkml:trace>
  <inkml:trace contextRef="#ctx0" brushRef="#br0" timeOffset="1642">3348 164 427 0,'0'0'214'0,"0"0"-55"15,0 0-7-15,0 0-60 0,0 0-25 16,0 0 5-1,18-96-36-15,-10 85-2 0,1-1-1 16,0-1-28-16,4 1 19 16,-4 1-10-16,-9 6-5 15,9 1 25-15,-9 4-27 16,0 0 3-16,0 0-10 16,0 0-5-16,0 0 3 15,0 9-9-15,0 22 8 16,9 8-2-16,-9 10 5 15,0 1 0-15,0 1 0 16,0-2 8-16,0-9-8 0,0-10 0 16,9-7 0-16,-9-5-6 15,0-8 7-15,0-7-1 16,0 0 0-16,0-3 10 16,0 0-9-16,0 0-1 15,0 0 0-15,-18 0 3 16,-22 0-1-16,14 0-2 15,-5 0 0-15,22 0 10 16,9 0-11-16,0 0 1 16,0 0-7-16,9-3 0 15,48-6-7-15,41-4 14 16,18-6 0-16,-1-2-54 16,-39 1-95-16,-50 0-227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00:28.26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93 82 420 0,'0'0'294'0,"0"0"-156"15,0 0-19-15,0 0 25 16,0 0-53-16,0 0-20 16,0 0-31-16,-93-3-21 15,110 0 14-15,15-2-21 16,12 0 3-16,27-2 3 0,-4-1-15 16,17-1 5-16,14 4-8 15,-14-3 1-15,1 4-4 16,-19 2 3-16,-17 2-15 15,-27 0-42-15,-13 0-100 16,-9 0-44-16,0 0-11 16,-31 0-1-16,-4 0-9 15,-5 0 4-15,13 0 218 16,-4 0 1-16,4 0 182 16,-4 0 20-16,13 0-9 15,-4-4-46-15,4-6 0 16,1 4-32-16,17 3-18 15,-9 3-20-15,9 0-50 0,0 0-1 16,0 11-25-16,0 26 0 16,0 17 23-16,0 5-13 15,18 6 9-15,8 1-11 16,5-7 0-16,-13-2-9 16,4-12-1-1,-4-11-6-15,-18-8-2 0,9-10-98 16,-9-7-108-16,0-3-115 15,0-6-363-15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00:29.93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76 324 0,'0'0'393'16,"0"0"-200"-16,0 0-43 15,0 0-7-15,0 0-53 0,0 0-55 16,75-51 5-16,-8 46-19 16,22 2-7-16,-5-3 0 15,23 1-5-15,-1-1-9 16,-30 6 0-16,-18 0-13 15,-32 0-24-15,-26 2-91 16,0 21-91-16,0 3-62 16,-35 2-200-16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00:30.08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0 311 0,'0'0'208'0,"0"0"-84"0,0 0-72 0,0 0 55 16,0 0-9-16,217 5-44 16,-128-5 0-16,13 0-21 15,14 0-32-15,-19 0-2 16,-12 0-44-16,-18 0-333 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00:28.54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184 246 328 0,'0'0'457'0,"0"0"-250"16,0 0-50-16,0 0-8 16,0 0-75-16,0 0-27 15,0 0-36-15,-134-42 1 16,125 115-12-16,-22 23 10 16,22 18-6-16,9 2 13 15,0 3-11-15,0-3-5 16,0-8-1-16,40-9 7 0,-13-15-16 15,13-12-27 1,0-21-105-16,-4-18-126 0,4-20-192 16</inkml:trace>
  <inkml:trace contextRef="#ctx0" brushRef="#br0" timeOffset="479">499 901 280 0,'0'0'317'0,"0"0"-137"16,0 0-56-16,0 0 15 16,0 0-24-16,0 0-40 15,-27-121-43-15,27 118 3 0,9-1-34 16,31 4 4 0,-4 0-8-16,4 0 4 0,0 18-1 15,-5 5 0-15,-4 11-5 16,-22 0-2-16,0 8 5 15,-9-2 1-15,0-7-6 16,0-4-6-16,0-9 10 16,-9-9-3-16,9-8 6 15,0-3 2-15,0 0 7 16,0-6 28-16,0-25 9 16,0-14-14-16,9-6 7 15,18-8-31-15,13 2-1 0,0 3 7 16,4 5-13-1,-4 10 1-15,0 11 6 0,-4 14-4 16,4 11-4-16,0 3 0 16,-5 6-12-16,-4 27 7 15,5 10 5-15,-5 6-1 16,-13-2-8-16,-1 1 5 16,6-2 3-16,-14-7-8 15,8-7-40-15,-17-10-40 16,18-8-136-16,-18-5-53 15,0-6-12-15</inkml:trace>
  <inkml:trace contextRef="#ctx0" brushRef="#br0" timeOffset="1149">1325 96 440 0,'0'0'246'0,"0"0"-63"15,0 0-22-15,0 0-37 16,0 0-38-16,0 0-22 0,-9-96-36 15,45 98 10-15,13 39 1 16,9 12-16-16,-1 18 20 47,1 6-21-47,-9 5-10 16,-5 6 11-1,-4-1-18 1,-13 4-2 109,-14-3-3-125,-13-6 8 15,0-6-9 17,0-5 1-32,-22-9-15 15,-13-2-20 17,-5-7-68-32,-9-2-82 15,4-8-205 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00:34.58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0 198 581 0,'0'0'169'16,"0"0"-41"-16,0 0 18 15,0 0-82-15,284-34-33 16,36 17 42-16,89-3-35 16,62-3-5-16,9 2-31 15,-40 5 0-15,-58 2 8 16,-45-1-4-16,-52 5-3 0,-46-2-2 15,-39 4 5-15,-26 2-7 16,-41 4 1-16,-26 2-9 16,-19 0-14-16,-52 0-191 15,-27 16-143-15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00:30.93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374 946 586 0,'0'0'260'15,"0"0"-63"-15,0 0-33 16,0 0-44-16,-22-145-37 0,4 135-38 15,9 0 11-15,-22 10-21 16,4 0-28-16,-13 0 5 16,-4 26-12-16,-5 17 0 15,0 14-2-15,0 5 10 16,22 2-8-16,19 1 0 16,8 1 3-16,17-9-11 15,41-1 8-15,26-13 0 16,5-12-1-16,5-11-11 15,-6-12 4-15,-12-8-26 16,0 0-43-16,-10 0-23 16,-8-6-107-16,-9-13-109 15,0-7-263-15</inkml:trace>
  <inkml:trace contextRef="#ctx0" brushRef="#br0" timeOffset="380">1053 1178 268 0,'0'0'345'16,"0"0"-146"-16,0 0-45 15,0 0-49-15,0 0-14 16,0 0-28-16,0-37-38 16,0 37-3-16,0 0-22 15,0 0-4-15,0 0 1 0,0 11 1 16,0 3 2-1,0 4 0-15,9-4 0 0,9-3-3 16,13 1 5-16,-4-10-2 16,13-2 9-16,-5 0-5 15,14 0 10-15,-18-2-1 16,5-16 8-16,-14-1 39 16,5-1-33-16,-27-3 2 15,9 3 1-15,-9 3-29 16,0 1 0-16,-27 7-1 15,-4 6-18-15,-5 3 12 16,5 0-97-16,14 22-79 16,8 7-91-16,9 0-235 15</inkml:trace>
  <inkml:trace contextRef="#ctx0" brushRef="#br0" timeOffset="1178">1924 181 601 0,'0'0'224'0,"0"0"-40"16,0 0-23-16,-133-158-57 16,111 141-9-16,13 11-41 15,0 6-20-15,0 29-27 16,-9 41 4-16,-4 32-11 15,13 23 4-15,0 10 5 16,9 5-2-16,0 1-7 16,9-10 0-16,22-16 0 15,14-19 3-15,-5-19-3 0,9-17 0 16,-14-21-52-16,5-14-47 16,0-16-120-16,-4-9-92 15,13 0-112-15</inkml:trace>
  <inkml:trace contextRef="#ctx0" brushRef="#br0" timeOffset="1573">2289 818 216 0,'0'0'465'0,"0"0"-292"15,0 0-24-15,0 0-52 16,0 0-49-16,0 0-44 0,0-14 9 15,8 46-13 1,1 7 6-16,0 0 4 0,0 2 4 16,-9-2-7-16,0-8-4 15,0-5-3-15,13-12 6 16,-13-9-3-16,0-5-1 16,9 0-2-16,-9 0 31 15,18-2 39-15,-9-21 5 16,9-8-44-16,13-3-25 15,-4-3 16-15,12 3-22 16,-7 3 0-16,3 3-1 16,-4 8 6-16,-4 8-5 0,4 10 0 15,-4 2-8-15,-1 0-1 16,14 8 5-16,-9 20-9 16,-22 7 9-16,0 1-56 15,-9 1-86-15,0-1-139 16,0-4-290-16</inkml:trace>
  <inkml:trace contextRef="#ctx0" brushRef="#br0" timeOffset="1917">2862 385 456 0,'0'0'260'0,"0"0"-79"0,0 0-60 0,0 0-34 16,0 0-34-16,0 0-37 15,182-118 9-15,-133 118-18 16,-14 0-7-16,5 22 0 16,-9 15 0-16,-22 8-2 15,-9 6 2 1,0 4-4-16,0-5 1 0,-22-5 3 15,4-11 0-15,-8-5 9 16,12-4-2-16,14-5-7 16,0-3 0-16,0-3 6 15,0-3-3-15,14-2-3 16,12-1-19-16,23-5-19 16,9 0-123-16,0-3-139 15</inkml:trace>
  <inkml:trace contextRef="#ctx0" brushRef="#br0" timeOffset="2177">3755 869 254 0,'0'0'200'0,"0"0"-87"0,0 0-9 16,0 0-20-16,257 0-12 15,-172 6-47-15,4-6-14 16,4 3-6-16,-4-3-10 16,-23 0-61-16,-21 0-269 15</inkml:trace>
  <inkml:trace contextRef="#ctx0" brushRef="#br0" timeOffset="2674">4128 705 528 0,'0'0'248'0,"0"0"-87"15,0 0-22-15,0 0-38 16,0 0-32-16,0 0-62 15,-22-22-3-15,22 52-4 16,0 7 0 0,22 8 2 31,-13 1-2-32,0 0 0 1,8-8 1 15,-8 2-1 0,-9-5-4-15,0-7-121 0,0 0-155 15,0-2-340-31</inkml:trace>
  <inkml:trace contextRef="#ctx0" brushRef="#br0" timeOffset="2880">4825 652 554 0,'0'0'303'15,"0"0"-139"1,0 0 10-16,0 0-63 16,0 0-55-16,0 0-39 0,0-16-4 0,0 63-13 0,9 15 5 0,-9 6-1 0,9-1 6 0,4 2-8 0,-4-10-2 0,-9-11 2 0,0-11 6 0,9-14-8 0,-9-10 0 0,9-9 3 0,-9-4-2 0,9 0 4 0,-9 0 2 0,9-6 14 0,13-25-12 0,14-9 6 0,4-10-15 0,17-5 5 0,1-1-9 0,-9 5 6 0,-5 11-2 15,-12 12 0-15,-15 14 2 16,-8 14-8-16,13 0 6 0,-4 4-34 15,0 23 33-15,0 10-36 16,-18 0-11-16,0-3-63 16,0-2-139-16,0-8-138 15</inkml:trace>
  <inkml:trace contextRef="#ctx0" brushRef="#br0" timeOffset="3167">5523 6 487 0,'0'0'310'0,"0"0"-141"15,0 0-75-15,0 0-28 16,0 0 32-16,298 148-25 15,-201-78-44-15,-12 10-1 16,-19 4-8-16,-17 5-16 16,0-2 4-16,-31 1-8 15,-18-4 0-15,0-2-7 16,-27-2-52-16,-31-13-218 16,-17-4-470-16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00:34.95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3834 122 252 0,'0'0'490'0,"0"0"-348"16,0 0 17-16,0 0-21 15,0 0-84-15,307-116-23 16,-210 116-8-16,-21 0-23 15,-18 14 15-15,-1 15-15 16,-17 4 0-16,-13 1-3 16,-9 3 7-16,-9 0-4 15,-9 3 0-15,0-1 1 16,-9-2-6-16,-36 2 5 16,-26-5 0-16,27-11 1 15,4-9 8-15,31-8-9 0,9-3 10 16,0-3 1-1,49 0 21-15,44 0-10 0,41-29-2 16,12 1-13-16,-13 0-7 16,-39 8-64-16,-14 3-176 15,-31 5-482-15</inkml:trace>
  <inkml:trace contextRef="#ctx0" brushRef="#br0" timeOffset="5180">111 1721 596 0,'0'0'215'0,"0"0"-84"0,0 0 22 15,0 0-18-15,0 0-75 16,0 0-13-16,-40-39-23 15,40 39-21-15,-9 11-1 16,-9 23 0-16,5 14-2 16,-5 6 8-16,9 0-3 15,9 2-5-15,0-3 0 16,0-6 6-16,9-8-10 16,31-11 4-16,18-7 0 15,0-13 0-15,0-8 6 16,17 0 2-16,1-12-1 15,-10-21-5-15,1-8 21 16,-18-4 7-16,0-8 6 0,-32-4 7 16,-8-4-32-16,-9 0 11 15,0 2-13-15,-17 6-3 16,-32 10-6 0,0 15 0-16,13 10-13 0,-21 18 3 15,17 0-82-15,-9 0-31 16,13 29-109-16,5-1-210 15</inkml:trace>
  <inkml:trace contextRef="#ctx0" brushRef="#br0" timeOffset="5591">1306 935 671 0,'0'0'173'16,"0"0"-3"-16,-84-159-50 15,53 127 14-15,22 13-45 16,0 13-50-16,9 6 21 15,-9 0-54-15,9 37 2 16,-18 44-6-16,-4 39-1 16,4 27 24-16,0 20-2 0,-4 15-14 15,-4 4 18-15,-5 9-23 16,-5 4-3-16,-4 13 5 16,31 4 3-16,9-1-9 15,0-12 0-15,76-21 4 16,30-30-9-16,19-30 5 15,-1-31-12-15,18-32-3 16,5-22-63-16,-14-29-73 16,-17-8-242-16</inkml:trace>
  <inkml:trace contextRef="#ctx0" brushRef="#br0" timeOffset="6235">2199 1631 644 0,'0'0'170'15,"0"0"-4"-15,0 0-34 16,0 0-53-16,0 0-23 15,0 0-44-15,27-108 9 16,-9 103-18-16,13 2 5 16,-5 3-12-16,5 0 4 15,-4 8 0-15,-5 18-5 16,-4 7 1-16,-9 2 4 0,0 4 0 16,-9-5 1-1,0-5 1-15,0-10-2 0,9-7 0 16,-9-7-1-16,13-5 8 15,-13 0-4-15,9 0 13 16,0-8-15-16,9-20 11 16,-1-7-10-16,15 5-2 15,-6-5 2-15,5 5 7 16,-4 7-6-16,13 2-3 16,-22 12-2-16,13 9-9 15,-5 0 7-15,6 0 4 16,3 24-3-16,-4 5-3 15,-4 5 0-15,-5-1-4 16,-13-2-49-16,0 3-50 16,0-5-99-16,-9-4-150 0</inkml:trace>
  <inkml:trace contextRef="#ctx0" brushRef="#br0" timeOffset="6862">3252 1277 463 0,'0'0'181'0,"0"0"-30"15,0 0-36 1,0 0-36-16,0 0-18 15,0 0-42 1,36-96-8 0,4 96-11-16,17 8 7 15,-17 20-7 1,-4 9 0 0,-5-2 0-16,-13-2-3 15,-9 1 5-15,-9-5-2 16,0-4 4-1,0-5 2 1,-9-2 2 0,-18-5-7-1,14-5 0 1,-5 4 6-16,18-4-5 16,0 3-2-16,0 4 0 15,49-1-31 1,26-3-100-1,23 0-151 1,13-5-315 0</inkml:trace>
  <inkml:trace contextRef="#ctx0" brushRef="#br0" timeOffset="6876">4190 1605 481 0,'0'0'255'0,"0"0"-91"0,0 0-26 0,0 0-31 0,17-28-74 0,41 19-30 0,9 1 5 0,22-1-8 0,-14 3 0 0,-8 4-1 0,-10-1 1 0,-39 3-93 0,-18 0-123 0,0 0-127 0</inkml:trace>
  <inkml:trace contextRef="#ctx0" brushRef="#br0" timeOffset="7040">4314 1427 3 0,'0'0'538'0,"0"0"-318"0,0 0-55 0,0 0-1 0,0 0-56 0,0 0-48 15,0 0 4-15,0 0-31 16,0 0-9-16,-40-5 3 15,40 27-27 1,13 15 39-16,5 5-22 0,-18 1-12 16,0 5 4-16,9 0-9 0,-9 0 0 15,0-6-3-15,0 1-20 16,0-5-68 0,0-2-115-16,0-5-231 15</inkml:trace>
  <inkml:trace contextRef="#ctx0" brushRef="#br0" timeOffset="7509">4745 1493 516 0,'0'0'267'0,"0"0"-84"16,0 0-44-16,0 0-35 15,0 0-36-15,0 0-55 16,75-108 0-16,-43 108-13 16,16 2 0-16,-21 33-7 15,0 12 1-15,-5 10 6 16,-22 6 0-16,0-2 0 16,0-1 7-16,0-12-7 15,0-11 0-15,0-17 2 16,0-10 4-16,0-10-6 15,0 0 21-15,0 0 27 16,9 0 40-16,9-24-48 16,-10-11-34-16,15-7 3 15,-6-3-2-15,15-3-7 0,3-3 0 16,5 2 5-16,-4 4-7 16,4 14 2-16,-14 6 0 15,-4 13-8-15,5 10 6 16,-5 2 0-16,5 0 2 15,0 24-15-15,-5 17 8 16,-4 1-3-16,-1 6-15 16,-3 0 3-16,4 3-39 15,-10-2-22-15,1-4-95 16,-9-8-128-16,0-4-428 16</inkml:trace>
  <inkml:trace contextRef="#ctx0" brushRef="#br0" timeOffset="8501">5713 334 539 0,'0'0'355'0,"0"0"-180"16,0 0-80-16,0 0-29 16,0 0-9-16,143 184 32 15,-10-45-7-15,22 23-44 16,-4 10 3-16,-17 7-5 15,-28-7-31-15,-48 1 21 16,-40 2-20-16,-18 10-4 16,-85 18 5-16,-48 18-2 0,-49 12-10 15,-49 15-20 1,-67-10-124-16,-8-32-266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00:37.74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0 435 738 0,'0'0'158'0,"0"0"0"0,0 0-10 0,0 0-71 0,0 0-24 0,0 0-27 0,0 0-12 0,0 0 18 15,173-48-30-15,-106 42 11 16,17-1 1-16,14-2-11 15,9 3 11-15,-5-3-14 16,-22 4 0-16,-13 2-4 16,-32 3 4-16,-26 0-8 15,-9 0-55-15,0 0-98 16,-9 0-76-16,-26 17-81 16</inkml:trace>
  <inkml:trace contextRef="#ctx0" brushRef="#br0" timeOffset="232">449 404 494 0,'0'0'209'0,"0"0"-23"31,0 0-15-31,0 0-49 0,0 0-12 0,0 0-55 16,-36-48-30-16,36 48 4 0,0 0-27 15,9 3 4-15,18 19 18 16,-5 9-9-1,5 6 13-15,4 2-20 16,-22 4-6-16,9 3 4 16,-10 0 0-16,-8-5-6 0,0 5 0 15,0-1-17 1,0-3-24-16,0-5-68 0,0-8-105 16,0-7-166-16</inkml:trace>
  <inkml:trace contextRef="#ctx0" brushRef="#br0" timeOffset="625">1266 113 521 0,'0'0'203'16,"0"0"-15"-16,0 0-53 15,0 0-29-15,0 0 8 16,0 0-68-16,-49-113-13 16,49 113-33-16,0 0 4 0,0 14-4 15,0 19 0-15,0 10 6 16,0 8 20-16,-8 3-24 16,8 5 23-16,-9-8-13 15,9 3-7-15,-14-1 7 16,14 2-12-1,0 1 0-15,0-2 6 0,0-4 4 16,0 5-10-16,14-10 1 16,12-3 7-16,14-5-3 15,-13-11-5-15,-9-3 0 16,4-15-6-16,-13 0-39 16,0-4-24-16,-9-4-44 0,9 0-76 15,0 0-113 1</inkml:trace>
  <inkml:trace contextRef="#ctx0" brushRef="#br0" timeOffset="1185">1640 526 228 0,'0'0'420'0,"0"0"-262"0,0 0-34 16,0 0-7-16,0 0-38 16,0 0-41-16,8-139 4 15,10 133-31-15,13 6-7 16,14 0-3-16,-5 9 3 15,9 25-4-15,-1 9 0 16,-21 7-2-16,-18-2-5 16,0 0 7-16,-9-2 0 15,0-6 3-15,0-3 4 16,0-12-6-16,0-9-1 16,0-9 4-16,0-7 1 15,0 0 0-15,0-3 56 0,0-23 23 16,0-10-77-16,0-7 12 15,31-2-15-15,5-4 0 16,12-2 1-16,1 4-5 16,0 4 0-16,0 9 0 15,-13 17 3-15,4 8-3 16,-5 9 0-16,-4 0-15 16,-4 15 13-16,4 21-16 15,-13 10-3-15,4-1 10 16,-22 0-31-16,0-2-7 15,0-4-46-15,0-5-48 16,0 3-56-16,0-6-139 16</inkml:trace>
  <inkml:trace contextRef="#ctx0" brushRef="#br0" timeOffset="1486">2692 146 441 0,'0'0'232'0,"0"0"-87"16,0 0-18-16,0 0-2 16,0 0-49-16,0 0-17 0,0-90-36 15,58 110-16-15,0 25 2 16,9 14 11-16,-10 9-20 15,-8 5 22-15,-4 5-22 16,-5-2 6-16,-14 0-2 16,-3-2 1-16,-15-6-5 15,-8 0 0-15,0-6 2 16,0-2-10-16,-8-9-54 16,-24-10-154-16,-3-9-214 15</inkml:trace>
  <inkml:trace contextRef="#ctx0" brushRef="#br0" timeOffset="1739">3412 526 309 0,'0'0'274'15,"0"0"-220"-15,0 0 40 16,227-9-6-16,-121 9-60 16,1 0-9-16,-14 0-19 15,-13 0 5-15,-35 0-12 16,-36 0-24-16,-9 9-167 16,0 10-337-16</inkml:trace>
  <inkml:trace contextRef="#ctx0" brushRef="#br0" timeOffset="1899">3430 784 363 0,'0'0'109'0,"0"0"-21"16,0 0 48-16,0 0-20 16,0 0-51-16,315 0 10 15,-208 0-47-15,9-9-28 16,-23 0 0-16,-18-2-64 15,-8 2-337-15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00:53.880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4043 2001 787 0,'0'0'138'0,"0"0"1"0,0 0-10 0,0 0-31 31,0 0-49-31,0 0 5 31,-49-33-35-15,58 33-12-1,48 0-7 1,19 0 4 0,31 0 5-16,8 0-4 0,1-3 3 0,-10-3-3 15,-12 1-5-15,-19-4 2 16,-17 0 3-1,-18 1-3-15,-22-1-2 0,-18 1 11 16,0 2-10 0,0-1 14-1,0-6-15 1,-36 0 0 0,-13-5-6-16,-9 1 11 0,1 0-5 15,8 3 0 1,13 3 6-16,5 5-8 0,22 1 2 31,9 5 0-15,0 0-9-16,0 0 8 15,9 0-9 1,31 0 1-16,-4 11 9 31,21 9 2-31,-8 2-2 16,0 1 0-16,0 2-4 0,-13 6 9 0,4 3-5 0,-14 6 0 0,5 6 5 0,-22-4-8 0,-9 0 3 0,0 1-8 0,-58-1-20 0,-26-5-161 15,-14-4-315-15</inkml:trace>
  <inkml:trace contextRef="#ctx0" brushRef="#br0" timeOffset="-1630">711 1661 671 0,'0'0'165'16,"0"0"-27"-16,0 0 17 0,0 0-4 16,0 0-81-16,0 0-13 15,0 0-14-15,-40-39-35 16,106 22 16-16,32 3-12 15,35-1-1-15,18 2 25 16,31-4-35-16,-8 2 10 16,-10 4-9-16,-48 9 7 15,-50 2-16-15,-30 0 7 16,-23 0-47-16,-13 8-44 16,-13 14-42-16,-32 9-36 15,-12-2-130-15,-1-4-261 16</inkml:trace>
  <inkml:trace contextRef="#ctx0" brushRef="#br0" timeOffset="-1397">1564 1676 143 0,'0'0'385'0,"0"0"-179"15,0 0-27-15,0 0-41 16,0 0-31-16,0 0-52 16,-14-20 5-16,14 20-23 15,0 14-35-15,0 23 52 16,14 14-15-16,-14 6-17 15,8 8 23-15,-8 3-33 16,0 2 4-16,9 4-11 16,-9-6 4-16,9-3-7 15,9-6-2-15,-9-4-11 16,4-16-5-16,5-8-68 16,-9-5-57-16,0-9-117 0,13-6-133 15</inkml:trace>
  <inkml:trace contextRef="#ctx0" brushRef="#br0" timeOffset="-1012">2119 2137 527 0,'0'0'205'0,"0"0"-82"15,0 0 20-15,0 0-24 0,0 0-49 16,0 0-15-1,0-76-51-15,0 76 3 0,-13 0-7 16,13 6-2-16,-9 11-3 16,9-1 5-16,0 2 0 15,0-7-4-15,0 0 4 16,0-8 0-16,22-3 0 16,-4 0 0-16,8 0 12 15,5 0-6-15,-4-11 19 16,4-9 28-16,-22 0-31 15,0 1 12-15,-9-2-7 16,0 8-22-16,0-5 8 16,-9 7-13-16,-31 5-6 15,5 6 2-15,-5 0-63 0,13 0-89 16,14 14-202-16,13 7-284 16</inkml:trace>
  <inkml:trace contextRef="#ctx0" brushRef="#br0" timeOffset="-663">2990 1528 592 0,'0'0'255'16,"0"0"-100"-16,0 0 23 0,0 0-52 15,0 0-63-15,0 0-6 16,-58-129-33-16,49 134-20 16,-22 35 12-16,-18 19-15 15,5 21 29-15,-14 9-11 16,9 11-16-16,18 2 21 16,-5 0-23-16,28-9 1 15,8-5 0-15,0-15 8 16,35-13-10-16,23-17 0 15,-9-12 1-15,17-11-9 16,1-12 9-16,9-8-1 16,4 0 0-16,13-14-2 15,-4-14-22-15,-14-3-51 0,-17 2-78 16,-40 4-95-16,-9 5-175 16</inkml:trace>
  <inkml:trace contextRef="#ctx0" brushRef="#br0" timeOffset="1280">5984 1735 528 0,'0'0'243'0,"0"0"-83"16,0 0 22-16,0 0-48 15,0 0-55-15,0 0-6 0,-44-70-31 16,44 70-21-1,0 0-16-15,-22 14 4 0,-5 24-9 16,-22 20 7-16,13 7-4 16,5 6 12-16,14 3-15 15,17-4 0-15,0-2 1 16,0-8 8-16,26-15-9 16,23-11 0-16,9-12 1 15,9-10-6-15,-1-12 5 16,1 0 0-16,-1-12 9 15,-8-21 0-15,0-10-5 16,-9-8 7-16,0-11-8 16,-14-9 34-16,5-10-20 15,-13-5-11-15,-14 4 10 16,-13 9-7-16,0 16-7 0,-22 12-2 16,-36 10 6-16,-8 16-14 15,8 7 8-15,13 12-8 16,5 0 7-16,9 17-68 15,31 23-44-15,0 5-96 16,0 1-190-16</inkml:trace>
  <inkml:trace contextRef="#ctx0" brushRef="#br0" timeOffset="1707">7126 1073 307 0,'0'0'366'0,"0"0"-197"16,0 0 3-16,-40-164-41 16,22 139-28-16,0 5-18 0,10 11-38 15,8 6 4-15,-14 3-37 16,5 14-5-16,0 46-9 16,-17 28 3-16,-5 26 3 15,4 20 18-15,5 17-21 16,4 10 15-16,9 4-18 15,9-5 3-15,0-7-3 16,0-18 0-16,40-29-10 16,5-24-38-16,21-28-72 15,14-23-57-15,5-22-69 16,12-9 5-16,6 0-40 16</inkml:trace>
  <inkml:trace contextRef="#ctx0" brushRef="#br0" timeOffset="2209">7575 2013 620 0,'0'0'127'16,"0"0"20"-16,0 0-16 15,0 0-54-15,0 0-4 16,0 0-20-16,-67-102-15 15,67 90 12-15,0 7-39 16,0-1 4-16,9 3-9 0,13 3 1 16,5 0-10-1,4 0 3-15,4 20 0 0,5 9-2 16,-13 7 2-16,4 4 0 16,-13 5-1-16,-18-2-11 15,0-4 12-15,0-5-5 16,0-8 1-16,0-7-4 15,0-10 7-15,0-4 1 16,0-5 0-16,0 0 7 16,0 0 11-16,0-18-13 15,0-17-5-15,0-8 19 16,31-2-18-16,5-3 3 16,4 0-2-16,-5 3 6 15,5 5-7-15,-9 14-1 16,-4 12-9-16,-9 14 9 0,4 0-23 15,5 20 21 1,-10 14 1-16,6 5-15 0,-15-1 3 16,10-5-35-16,-9 2-38 15,-9-7-29-15,13-3-63 16,-13-2-66-16,0-3-371 16</inkml:trace>
  <inkml:trace contextRef="#ctx0" brushRef="#br0" timeOffset="2969">8459 1124 546 0,'0'0'186'16,"0"0"-35"-16,0 0 4 15,0 0-49-15,0 0-16 16,0 0-40-16,-31-57 9 15,31 55-9-15,0-2-27 0,0 2 20 16,0 2-25-16,0 0-3 16,0 0 8-16,0 0-17 15,0 0 2-15,-9 0-8 16,9 0 11-16,0 0-13 16,0 0 2-16,0 0 0 15,0 0-10-15,0 0 10 16,0 0 0-16,0 0 0 15,0 0-5-15,0 0-4 16,0 0 9-16,0 0 0 16,0 0-9-16,0 0 13 15,0 0-4-15,0 0 0 0,0 0 8 16,0 0-12-16,0 0 4 16,0 0 0-16,0 0-5 15,0 0 4-15,18 0 1 16,13 0 0-16,-5 0 7 15,14 0-13-15,-13 8 6 16,4 15 0-16,-4 5-8 16,-5 3 8-16,-4 6 0 15,-18 0 0-15,0 6-10 16,0 5 4-16,-31 0 0 16,-5-3 6-16,-4-8-6 15,13-9 13-15,5-8-7 16,13-3 0-16,9-3-3 0,0-6-6 15,0-2 1 1,0-3-7-16,9 0 12 0,49-3-21 16,22 0 22-16,4 0-30 15,1 0-57-15,-5-9-35 16,-14 1-80-16,-8-4-98 16,-22-5-301-16</inkml:trace>
  <inkml:trace contextRef="#ctx0" brushRef="#br0" timeOffset="3276">9156 716 721 0,'0'0'171'16,"0"0"-10"-16,0 0-57 15,0 0-54-15,0 0-17 16,0 0-30-16,58 159 48 16,9-63-1-16,-1 8-22 15,-8 12 15-15,-9 10-31 16,-13 3 5-16,-14 4 3 16,-22-8-16-16,0-12 1 15,0-11-5-15,-31-14 8 16,-27-11-18-16,-18-18-28 15,-8-11-81-15,-5-17-115 0,14-8-373 16</inkml:trace>
  <inkml:trace contextRef="#ctx0" brushRef="#br0" timeOffset="5233">10094 48 601 0,'0'0'159'0,"0"0"-36"0,0 0 34 0,0 0-67 0,0 0-18 0,0 0-18 15,0-28-28-15,-36 22 3 31,-53 6-28 1,-26 0 2-32,-45 0 12 15,-22 0-12 1,-40 3 13-16,-18 2-3 16,-18-1-7-16,-31-4 17 0,-17 0-21 109,-1 0 3-109,-17 0-3 0,-9 0 10 0,-14 0-9 16,-26 8-3-16,-27 6 0 0,-31 9 0 0,-40 2 0 0,-26 4 0 0,-23 2-3 0,4-2 10 0,19-5-8 0,17 2 1 0,67-6 0 0,40-2 0 0,66 4 0 0,67-6 0 0,22 7-5 0,27-1 12 0,9 10-9 0,9 4 2 0,17 1 0 0,14 1-5 0,36-7 6 15,30-9-1-15,41-8 0 16,12-8 6-16,23-3-7 15,0-3 1-15,0 0 0 16,0 0-2-16,0 0 5 16,0 0-3-16,0 0 1 15,0 0 10-15,0 0-11 16,-8 0 0-16,-10 0 0 16,9 0-6-16,-13 0 9 15,13 0-3-15,9 0 0 16,0 0 5-16,0 0-9 0,0 0 4 15,0 0-1-15,0 0-11 16,0 0 7-16,0 0 3 16,0 0-1-16,0 2 4 15,0 4-2-15,18-1 1 16,-5 1 0-16,5 3 11 16,-9 5-8-16,8 9 6 15,5 8 11-15,-4 9-18 16,13 10 21-16,-13 13-11 15,9 10-6-15,-5 13 16 16,-4 12-21-16,8 19 10 16,-12 16-2-16,-5 19-5 15,-9 16 11-15,0 10-13 0,0 3 4 16,-23 3 6-16,6-12-5 16,-1-7-7-16,9-15 0 15,9-17 8-15,0-18-8 16,0-20 0-16,0-25 0 15,0-23-4-15,9-17 8 16,-9-13-4-16,9-9 0 16,-9-5 8-16,0 0-6 15,0-3-2-15,0 2 0 16,0-2 0-16,18 0 3 16,22 0-3-16,17 0 0 15,45 0 9-15,45 0-10 16,26-8 1-16,45-9 0 0,31 1-2 15,9 4 6-15,30 2-4 16,19 5 0-16,17 0 9 16,23 0-19-16,17-10 10 15,18 2-2-15,22-10-10 16,18 1 15-16,-4-7-3 16,4 0 0-16,-26 4 7 15,-23-1-9-15,-40 7 2 16,-9 1 0-16,14 4-8 15,35 0 11-15,18 9-3 16,-18 5 0-16,-26 0 3 16,-49 0-4-16,-32 0 1 0,-8 14 0 15,-27 5-3-15,-31 1 1 16,-36-3 2-16,-48-4 0 16,-19-9 4-16,-43-4-7 15,-5 0 3-15,-9 0 0 16,-14 0 0-16,5-3 7 15,-13-5-7-15,-9-1 1 16,0 4 7-16,4-2-2 16,-13 5-6-16,0-4 0 15,9 1 0-15,-9 0 6 16,9-2-6-16,0 2 0 16,-9-1 6-16,9 1-9 15,0-4 3-15,13-2 0 0,-13-1-7 16,0 1 15-1,-1-3-8-15,1-3 0 0,0-9 6 16,5 1-1-16,-14-9-5 16,8-3 0-16,-8-5 12 15,9-6-5-15,0-4-2 16,0-1-5-16,-9-9 9 16,9-9 2-16,-9-9-10 15,0-2 0-15,0-8 9 16,0-4-2-16,13 1-4 15,5-9-3-15,-9 4 6 16,9-11 1-16,-9-10-4 16,13 1-2-16,-13-7 12 15,0 3-4-15,-9 4-8 0,8 1-2 16,-8-2 8-16,0 3-5 16,0 6-3-16,0 11 0 15,0 17-5-15,0 16 13 16,-8 19-8-16,8 7 0 15,0 12 8-15,-9 5-15 16,9 9 7-16,0 2 0 16,0 7-8-16,0-1 17 15,0 3-9-15,0 1 0 16,0-4 6-16,0 1-12 16,0-5 6-16,0 0 0 15,0-2-4-15,0 1 13 16,0-1-9-16,0 1 0 0,0-1 5 15,-9 4-14 1,0 2 9-16,-13 6 0 0,-5 0-10 16,-40 0 0-16,-48 4 10 15,-58 23 0-15,-36 9 1 16,-53 0-11-16,-32 6-51 16,-3 0-90-16,-1-5-144 15,0-11-907-15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01:27.119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98 522 761 0,'0'0'125'16,"0"0"4"-16,0 0 56 16,0 0-72-16,0 0-12 15,0 0-67-15,0 0-14 16,-98-57-10-16,98 57-5 15,0 0-10-15,0 32 3 16,40 19 2-16,0 19 11 16,-4 12-8-16,4 14 0 15,0-2 1-15,-14-1 6 16,14-23-9-16,-4-12-1 16,-5-18 0-16,-4-18-3 15,-9-11 4-15,-5-8-1 0,-13-3 6 16,0 0 0-16,9-14 15 15,9-43 35-15,13-33-28 16,-5-27-11-16,1 4-11 16,4 17-6-16,-22 28 0 15,0 31 11-15,-9 23-7 16,0 13-4-16,0 1-4 16,9 0-3-16,4 1-13 15,14 43 20-15,4 17-8 16,4 19 15-16,23 4-12 15,-9-2 5-15,-14-4 0 16,14-23-5-16,-9-18 8 16,-13-15-3-16,4-10 0 0,-13-12 7 15,22 0-6 1,-13-14 1-16,21-40-1 0,1-25 17 16,-13-24-15-16,22-15 1 15,-18-7-4-15,-14-5 13 16,-4 14-13-16,-13 11 0 15,0 26 0-15,0 31-5 16,-9 28 7-16,9 12-2 16,-9 5 0-16,22 3-27 15,5 0 16-15,13 20-33 16,26 13-41-16,-17 7-18 16,9 3-69-16,-22 10-38 0,12 10-65 15,-8 11-247-15</inkml:trace>
  <inkml:trace contextRef="#ctx0" brushRef="#br0" timeOffset="1234">2013 927 349 0,'0'0'354'0,"0"0"-187"16,-76-153-29-16,36 105 2 15,-8 8-25-15,21 9-66 16,0 11-3-16,-4 10-1 0,22 10-33 16,0 0-4-1,0 5-8-15,-13 42-8 0,4 25-4 16,10 18 11-16,8-2 1 16,0-5-1-16,17-22-1 15,23-10-6 1,-13-20 6-16,13-11-6 0,-4-14 4 15,-5-6 5-15,-5 0-1 16,14-28 12-16,-13-15-9 16,4-17 15-16,-4-16-10 15,-5-12 3-15,-13-5 20 16,-9 2-26-16,-9 12 13 16,-40 22 2-16,-9 23-19 15,1 17 30-15,17 15-31 0,-5 2 2 16,5 14-8-16,13 36-2 15,-4 25 8-15,22 14 0 16,9 11 0-16,0-10-8 16,18-4 8-16,31-24 0 15,0-17-9-15,9-20 0 16,-9-16 9-16,4-9 0 16,18 0 6-16,-18-14-2 15,18-22-4-15,-13-5 1 16,-5-13 7-16,19-11 1 15,-19-5-6-15,-4-1-3 16,0 5 11-16,-9 19-13 16,-23 18 2-16,1 9 0 0,-9 15-4 15,13 5-5-15,5 0 5 16,4 25 0-16,-4 18 4 16,4 14-7-16,-22 2 7 15,8 1 0-15,-8-3-7 16,0-13 11-16,13-7-4 15,-4-11 0-15,0-12 5 16,13-6-12-16,-4-8 7 16,4 0 0-16,18 0 2 15,-14-28 8-15,14-15-9 16,0-8 2-16,-13-13 8 16,-5-5-3-16,-23-7-7 0,1 7-1 15,-9 13 11-15,0 19-1 16,0 18-3-16,0 11 3 15,0 4-3-15,0 4-14 16,0 0 5-16,0 20-3 16,0 26-9-16,0 19 19 15,0 5-5-15,9 1 0 16,22-3 3-16,-4-8-12 16,13-9 9-16,-4-4 0 15,4-9-7-15,-9-7 8 16,-14-6-1-16,1-14 0 15,-18 1-20-15,0-10 17 16,0 2-27-16,0-4 4 0,0 0 20 16,0 2-22-1,0-2 21-15,0 0-5 0,9 0-2 16,0 0 7-16,4 0 8 16,-4 0-1-16,18-11 14 15,13-23-9-15,18-8-2 16,-1-12 9-16,-12-12-10 15,12-10 30-15,-17-17-9 16,-8-12 6-16,-15-9 9 16,-17 7-31-16,0 16 18 15,0 18-7-15,0 19-9 16,-17 23 35-16,-6 17-31 16,14 8 5-16,9 6-11 15,-8 12-7-15,-10 41-2 0,-13 27-2 16,13 16 8-16,9 11-11 15,9 4 7-15,0-7 0 16,18-7-4-16,22-21-11 16,-5-13-16-16,14-16-39 15,9-15-41-15,0-13-9 16,-1-14-96-16,1-5-38 16,-31 0-32-16,-18 0-189 15</inkml:trace>
  <inkml:trace contextRef="#ctx0" brushRef="#br0" timeOffset="1385">3937 839 478 0,'0'0'180'16,"0"0"-20"-16,0 0-14 0,0 0-24 15,0 0-16 1,0 0-47-16,-125-131-57 0,165 131-2 16,45 0-24-16,30 9 24 15,18 5-186-15,14-11-187 16</inkml:trace>
  <inkml:trace contextRef="#ctx0" brushRef="#br0" timeOffset="2811">5776 179 416 0,'0'0'437'0,"0"0"-296"16,0 0 34-16,-133-144-60 15,84 121-45-15,13 12-6 16,-21 11-36-16,-1 0-10 15,-9 23-14-15,0 33 6 16,10 21-7-16,8 16-3 16,18 15 0-16,22 13-2 15,9-2 3-15,0-4-1 0,40-15 0 16,18-29 7-16,8-23-8 16,1-20 1-16,0-19 0 15,8-9 11-15,5-3-9 16,4-36 15-16,14-12 15 15,-22-6-21-15,-10 1 15 16,-8 5-15-16,-31 7-7 16,-18 11 17-16,13 16-16 15,-22 6-5-15,9 11 0 16,-9 0-4-16,18 0 3 16,4 25-18-16,4 11 19 15,-8 4-9-15,4-5 2 0,-13-7 0 16,9-8 5-16,-9-6-7 15,-9-6 1-15,9-8 8 16,-9 0 0-16,0 0 3 16,0 0 4-16,0-31-3 15,0-8-4-15,0-1 8 16,-27 0-9-16,0 3 1 16,-13 12 0-16,1 5-3 15,3 11 8-15,5 7-5 16,4 2 0-16,-4 2-4 15,4 36-4-15,-4 13 8 16,22 9 0-16,9 7-7 16,0-16 6-16,0-4 1 0,40-6 0 15,-4-16 2 1,-5-11-8-16,-4-8 6 0,-5-6 0 16,-4 0-6-16,-9 0 14 15,0-8-8-15,-1-17 0 16,-8-5 7-16,0-3-7 15,0 2 0-15,0-1 0 16,0 7-5-16,0 3 11 31,0 13-6 16,-8 1 0-31,8 8 4-1,0 0-15-15,0 0 9 16,0 14-2 0,0 14-10 15,8 3 19-15,15-3-5-1,3-5 0 1,5-6 3 15,-4-9-6-31,13-8 3 47,-13 0 0-31,22 0 9-16,8-22-1 31,-17-15-7-16,-13-3 12 1,-9-2-12 15,-5-9 28-15,-13 6-23 0,0 5-5 15,0 12 10-16,0 7-5-15,0 13-6 0,0 5 0 0,0 3-4 0,0 0-1 0,0 20-10 0,0 20 15 0,9 14-8 0,9 5 12 16,8 9-4-16,14-6 0 0,0 1-1 0,-4-7-6 0,4-11 2 0,-13-8 5 0,-5-11-12 0,-13-15 15 0,-9-2-3 0,0-9 0 0,0 0 4 0,-9 0-12 0,-31 0 8 0,0 0 0 0,4 0-4 0,18-5 11 0,-4-4-7 0,22-3 0 0,0 1 1 0,22-12-11 16,45-8 9-16,17-6-3 0,32-14-5 0,0 1-6 0,-1-5 15 0,-22 2-3 0,-17 5 7 0,-18 2-9 0,-27 4 5 0,-22-3 0 0,-9 2 8 0,0 4 0 0,0-4 1 0,-18 12 1 15,-13 9-6-15,13 10 19 0,0 12-23 0,-13 0 0 0,13 12-4 16,-4 29 3-16,13 16 1 16,9 5 0-16,0 6 3 15,9-3-8-15,40-7 5 16,18-16 0-16,30-11 1 15,10-14 6-15,17-3-7 16,1-14 0-16,-1 0-36 16,-48 0-97-16,-27-25-336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1:40:53.37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2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35 184 88 0,'0'0'172'0,"0"0"-109"16,0 0 27-16,0 0-15 15,0 0-5-15,0 0-18 16,-9 19-16-16,9-13 20 16,40 0 5-16,0-3-8 15,14 3-4-15,3-4-24 16,1 3 7-16,0 2-18 0,22-5-14 16,4 4 10-16,23-3-8 15,26 0-2-15,18-3 2 16,14 0 5-16,-1 0-5 15,-4 0-2-15,4 0 0 16,-13 0 1-16,5 0 2 16,-14 2-3-16,-9 2 0 15,5-2 5-15,-5 1-6 16,10 0 1-16,-1-3 0 16,13 3 0-16,10-1 1 15,35-2-1-15,8 0 0 16,-3 0 4-16,12 0-6 15,6 0 2-15,-15-5 0 0,23-9-6 16,0 0 9-16,-13 2-3 16,13 4 0-16,9-1 5 15,-9 1-5-15,-4 2 0 16,4 0 0-16,-9 1-1 16,-4-1 1-16,-19 3 0 15,6-2-1-15,-23-1 5 16,0 0-5-16,0 0 1 15,18-2 0-15,0 3-3 16,13 1 3-16,-13 2 0 16,0-1 0-16,-9 3 7 15,0-3-7-15,-9 3 0 16,1 0 0-16,-19 0-2 0,18 0 2 16,0 0 0-16,0-2 0 15,18-2 7-15,0-1-7 16,-9-4 0-16,14 4 0 15,-5-1-7-15,-9 3 7 16,9 0 0-16,-9 3-1 16,-18-2 8-16,9 2-7 15,-9-3 0-15,10 3 1 16,-10-6-4-16,9 3 3 16,-9 1 0-16,-13-2 1 15,22 2 5-15,9 2-6 16,0-3 0-16,-8 0-2 0,-1 3-2 15,0-6 4 1,-9 1 0-16,-9-1-2 0,-4-2 7 16,-4 2-5-16,-14 0 0 15,-26 6 2-15,-10 0-4 16,-39 0 2-16,-32 0-1 16,-21 0-1-16,-14 0-30 15,-14 6-94-15,-52-6-266 16</inkml:trace>
  <inkml:trace contextRef="#ctx0" brushRef="#br0" timeOffset="2761">18 280 377 0,'0'0'163'0,"0"0"-28"16,0 0 3-16,0 0-68 15,0 0 0-15,0 0-9 16,8-22-48-16,-8 22 0 16,0 11-13-16,0 28 0 15,0 16 20-15,9 7-6 0,5 9 13 16,-14-1-2-16,8 7-23 16,1 5 23-16,-9 0-23 15,0 0 0 1,0 0 18-16,0-3-16 0,0-5 4 15,0-3-4-15,0-4 5 16,0-1-2-16,0 1-7 16,0-1 0-16,0-1 21 15,0-3-16-15,-9-3 16 16,1-2-8-16,-15-6-9 16,23-8 9-16,-8-3-13 15,8-7 0-15,-9-2 5 0,9 1 3 16,0-5-8-1,-9 1 0-15,9-7 8 0,0-7-9 16,0-3 1-16,0-8 0 16,0-3-3-16,0 0 11 15,0 0-8-15,0 0 1 16,0 0 8-16,0 0-3 16,0 0-6-16,0 0 0 15,0 0-1-15,0 0 5 16,18-3-4-16,39-14 4 15,19-4 5-15,13 0-9 16,4 1 0-16,-4 0 0 16,-5 0-5-16,23 3 8 0,17-3-3 15,1 4 0 1,8 1 7-16,0 5-13 0,-8 0 6 16,-1 8 0-16,-8 2-4 15,-1 0 7-15,-8 0-3 16,17 0 0-16,9 0 7 15,18 0-12-15,14 0 5 16,8 0 0-16,18 0-2 16,18 0 8-16,13 0-6 15,0 0 0-15,-22 0 2 16,9 0-5-16,-27-6 3 16,9-3 0-16,0 1-8 15,5 0 11-15,4-4-3 16,8 4 0-16,6 2 7 0,-6-3-11 15,15 7 4 1,-15-1 0-16,-8-2-3 0,5-1 8 16,-5 3-5-16,8-3 0 15,23-1 6-15,9 0-11 16,9-5 5-16,9 3 0 16,0-1-9-16,4 2 10 15,-14-1-1-15,1 0 0 16,9 4 8-16,-18-1-12 15,0 0 4-15,-14 1 0 16,-4-1-3-16,1 0 6 16,-32 3-3-16,-9 1 0 15,-22-1 1-15,13-2-6 0,-9-4 5 16,-4-3 0 0,-4-2-4-16,17 3 7 0,0-3-3 15,-4 2 0-15,4 4 5 16,-8 0-5-16,-14-1 0 15,-18 3 0-15,-8 1-2 16,-19 2 5-16,1-3-3 16,8 4 0-16,19-2 7 15,8-1-9-15,22 0 2 16,1-2 0-16,3 2-8 16,-30 2 10-16,-5-3-2 15,-30 0 0-15,12-2 6 0,9 6-7 16,-8-4 1-1,17-4 0-15,14 9-10 0,-5-5 13 16,22 6-3-16,-4 0 0 16,-13 0 10-16,-14 0-13 15,-26 0 3-15,-14 0 0 16,-17 0-6-16,4 0 11 16,-14 0-5-16,-8 0 0 15,9 0 6-15,-1 0-8 16,-8 0 2-16,-9 0 0 15,-13 0-4-15,-5 0 6 16,4 0-2-16,-4 0 0 16,5 0 5-16,-14 0-7 15,-13 0 2-15,0 0 0 16,0 0-4-16,0 0 6 0,-9 0-2 16,0 0 0-16,0 0 6 15,0 0-4-15,0 0-2 16,0 0 0-16,0 0 6 15,0-6-3-15,0-2-3 16,0-7 0-16,0 1 6 16,0-2-6-16,0-6 0 15,0-8 0-15,0 5 0 16,0-7 5-16,0 3-5 16,0-3 6-16,0-5 1 15,0-4 3-15,0 2-7 16,0-3-2-16,0 0 14 0,0-1-14 15,0-3 7 1,0 1 0-16,-9 0 0 0,0 0 1 16,0 0-9-16,9-4 0 15,-9 7 4-15,9 2 0 16,0 4-4-16,0 7 0 16,0 4 11-16,-9 2-12 15,9 1 1-15,-13 4 0 16,13 4-4-16,-9 3 5 15,9 5-1-15,0 0 0 16,0-2 8-16,-9 3-8 16,9-4 0-16,0-2 0 15,0-1-2-15,-9-2 2 0,9 0 0 16,-9 0 0 0,9-1 8-16,-9 4-11 0,9 0 3 15,-13 2 0-15,4 1-8 16,0-1 11-16,9 1-3 15,-9 0 0-15,9-1 7 16,-8-2-6-16,8-1-1 16,-9 1 0-16,9 4-4 15,-9 0 5-15,9-2-1 16,-14 4 0-16,14 2 4 16,0 0-6-16,-8 3 2 15,8-3 0-15,0-3-2 16,0 1 3-16,0-1-1 15,0 0 0-15,0 4 6 0,-9-4-6 16,9 4 0-16,0-2 0 16,0-1-6-16,-9 2 8 15,9 1-2-15,0-2 0 16,0 4 4-16,0 0-5 16,0 0 1-16,0 0-4 15,0 0-4-15,-9 0 5 16,9 0 3-16,0 0-1 15,-9-2 0-15,-4-1 1 16,-5-3 0-16,-9 0 0 16,-13-2-12-16,-9 0 12 15,-8-1 0-15,-19 0-2 0,-17 1 0 16,-14 0 2-16,-48-1 0 16,-36 3-22-16,-27 6-48 15,-53 0-91-15,-5 4-83 16,-3 15-84-16</inkml:trace>
  <inkml:trace contextRef="#ctx0" brushRef="#br0" timeOffset="3900">622 905 472 0,'0'0'105'0,"0"0"-11"0,0 0 19 15,0 0-25-15,0 0-13 16,0 0-18-16,-9 0-15 16,9 0-16-16,18-5-23 15,22-3 17-15,8 3-13 16,6-5 4-16,-14 4 11 16,-9 6-22-16,-4 0 10 15,-10 0-10-15,6 0 3 16,-23 0-8-16,17 0 5 15,-8 18 0-15,-9 7-6 16,9 9 7-16,-9 6-1 16,0 3 7-16,0 2-7 0,0 0 13 15,0-2-10 1,0-1-1-16,0 0-1 0,-9-2 5 16,0-3-6-16,0-6 0 15,1-6 5-15,8-5-12 16,0-3-17-16,0-4-162 15,0 0-114-15</inkml:trace>
  <inkml:trace contextRef="#ctx0" brushRef="#br0" timeOffset="4531">2794 974 35 0,'0'0'439'0,"0"0"-328"15,0 0 8-15,0 0-29 16,0 0-46-16,0 0-16 16,22-43-19-16,5 40 4 15,4 3 5-15,-4 0-17 16,-9 0 9-16,4 6-10 16,-4 19 2-16,-9 4 3 15,-9 8-5-15,0 8 1 16,0 2 9-16,-49 5-10 0,4-2 10 15,-13-1-4 1,10-4-4-16,8-10 7 0,4-10-9 16,14-12 0-16,13-6 2 15,9-5 3-15,0-2-5 16,0 0 0-16,0 0 5 16,9 0-4-16,31 0 5 15,35 0-1-15,23-5 7 16,35-17-9-16,10-3-6 15,3 1-132-15,-35 4-377 16</inkml:trace>
  <inkml:trace contextRef="#ctx0" brushRef="#br0" timeOffset="5678">6779 818 449 0,'0'0'113'0,"0"0"-12"15,0 0 31-15,0 0-35 16,0 0-26-16,0 0-18 16,0-37-29-16,0 37 3 15,0 0-16-15,0 0-9 16,0 6-4-16,-8 22-2 16,-24 17 4-16,6 8 2 15,-14 5 5-15,13 7-7 16,18 3 0-16,9-3 3 0,0-7-4 15,9-8 1-15,31-14 0 16,13-11 3-16,5-7 3 16,9-13-1-16,4-5-1 15,-4 0-4-15,-10 0 15 16,-21-17-8-16,-5-2 25 16,-22-7 14-16,-9-1-14 15,0-8 8-15,0 1-33 16,-40-3-2-16,-18 6-10 15,-9 6 2-15,-8 11-17 16,-1 10-39-16,10 4-137 16,26 0-162-16</inkml:trace>
  <inkml:trace contextRef="#ctx0" brushRef="#br0" timeOffset="6316">9463 832 545 0,'0'0'119'15,"0"0"-33"-15,0 0 17 16,0 0-20-16,0 0-38 15,0 0-19-15,-133-121-20 0,84 121 2 16,9 0-8 0,0 5-3-16,13 21 0 0,0 7 0 15,27 4 3-15,0 9-4 16,0-1 9-16,0 6-5 16,27 3 1-16,13-3 4 15,5-3-7-15,3-3 2 16,-8-8 0-16,-13-3-5 15,-5-9 6-15,-22-8-1 16,0-3 0-16,0-3-6 16,0-4 3-16,0-2-8 15,-40-5 4-15,-9 0 0 16,-8 0 7-16,-1 0 0 16,22-17-1-16,27-6 3 15,9-5-5-15,0-9 3 0,9-8 0 16,49-8-2-1,9-1 1-15,-1-1-2 0,10 5-9 16,-1 7-34-16,-8 1-31 16,0 8-90-16,-10 2-263 15</inkml:trace>
  <inkml:trace contextRef="#ctx0" brushRef="#br0" timeOffset="6921">11120 767 563 0,'0'0'114'0,"0"0"-28"15,0 0 21-15,0 0-6 16,0 0-54-16,0 0-3 0,-31-42-5 15,31 42-20 1,0 0 15-16,0 0-24 0,0 0-9 16,0 0-2-16,0 0 0 15,0 0 1-15,0 17-1 16,0 2 5-16,0-1-6 16,0 1 2-16,0 4 0 15,0 0-4-15,9 2 5 16,22 0-1-16,-13 1 0 15,13 2 6-15,-5-2-8 16,1 0 2-16,4-1 0 16,-22-4 0-16,9-3 2 0,-5 0-2 15,-13-10 0-15,0 1 6 16,0-4-7-16,0 1 1 16,-22-1 0-16,-14-5 5 15,-12 2 1-15,-10-2 1 16,0 0-7-16,18 0-8 15,5 0-46-15,3-7-124 16,32-19-50-16,0-13-126 16</inkml:trace>
  <inkml:trace contextRef="#ctx0" brushRef="#br0" timeOffset="7039">11120 767 435 0</inkml:trace>
  <inkml:trace contextRef="#ctx0" brushRef="#br0" timeOffset="7109">11120 767 435 0,'191'-147'131'0,"-191"141"11"0,0 1-30 0,27-1-43 0,22-3-50 15,8 1-17-15,10 0 5 16,17 3-7-16,5 1-15 16,-22 1-185-16,0 0-477 15</inkml:trace>
  <inkml:trace contextRef="#ctx0" brushRef="#br0" timeOffset="7958">13084 645 283 0,'0'0'143'15,"0"0"-93"-15,0 0 43 16,0 0-11-16,0 0-10 15,0 0-15-15,0 0-26 16,-98-22-4-16,98 22 3 16,0 0-21-16,40 0 3 0,4 0 1 15,14 0-2-15,22 0 18 16,-22 0-18-16,-5 0 2 16,-4 0 2-16,-18 0-11 15,-13 0 23-15,-9 0-8 16,0 0-5-16,-9 0 2 15,0 0-12-15,0 0-4 16,0 0 0-16,0 0-12 16,0 8 11-16,0 12-1 15,-36 5 2-15,-4 1 0 16,-18 2 4-16,10-2-2 16,3-3-2-16,14-7 3 15,13-4 4-15,9-7-7 0,9-2 0 16,0-3 5-1,0 0-4-15,0 0 7 0,0 0-7 16,27 0 4-16,22 0 2 16,9 6-6-16,-1-1 2 15,-8 7-6-15,-13-1 2 16,-5 6 1-16,4 6-2 16,-12 2 4-16,3 1-5 15,-8 2 3-15,-9 0 0 16,-9-2-7-16,0-3 6 15,0-7-2-15,-18-5 3 16,-17-1-13-16,-14-10 9 16,-9 0 3-16,-17 0-31 15,8 0-109-15,-4 0-88 0,53-15-288 16</inkml:trace>
  <inkml:trace contextRef="#ctx0" brushRef="#br0" timeOffset="8887">15034 467 465 0,'0'0'179'15,"0"0"-17"-15,0 0-29 16,0 0-32-16,0 0-8 16,0 0-33-16,0-45-24 15,0 45-19-15,0 0-15 16,0 3-4-16,0 19 2 16,0 12 0-16,-18 5 11 15,-8 4-9-15,3 0 2 0,-3 2 0 16,4-5 1-16,4-1-4 15,0-5-1-15,9-9 4 16,0-7-6-16,-4-10 2 16,13-2 0-16,0-3 2 15,0-3 4-15,0 0-6 16,0 0 0-16,40 0 2 16,9 0 9-16,0 0-9 15,4 0 0-15,-4 0 0 16,0 0 3-16,0 0-5 15,0 0 0-15,-14-3 3 16,5-3-2-16,-13-2-1 16,-5 2 0-16,-4-2 6 15,-9 2-1-15,-9 0 1 0,0-2 2 16,0-1-2-16,0 1 20 16,0 0-21-16,0 2 5 15,0 0 12-15,0 2-11 16,0 4 13-16,0 0-8 15,0 0-12-15,0 0 7 16,0 0-11-16,0 0 0 16,0 0-5-16,0 0-8 15,0 24 9-15,0 9 1 16,0 8 6-16,0 0-4 16,0 5 1-16,0 5 0 15,0 0-2-15,-9 0-67 16,0-6-118-16,0-8-273 0</inkml:trace>
  <inkml:trace contextRef="#ctx0" brushRef="#br0" timeOffset="9465">13932 0 273 0,'0'0'271'16,"0"0"-136"-16,0 0 3 0,0 0-28 15,0 0-24-15,0 0-34 16,0-20-39-16,0 32-8 16,0 25-2-16,0 22-1 15,0 20 30-15,0 14 3 16,14 10-6-16,3 7 15 16,1-3-28-16,13 0 0 15,-4-1-12-15,-18-5 1 16,13-5 1-16,-13-2-6 15,0-9 0-15,0-9-3 16,0-10 10-16,-1-12-7 16,-8-15 0-16,0-8-2 15,0-9-3-15,0-4-120 0,0-4-132 16,0 0-238-16</inkml:trace>
  <inkml:trace contextRef="#ctx0" brushRef="#br0" timeOffset="10156">12182 322 252 0,'0'0'177'16,"0"0"-36"-16,0 0-7 16,0 0-19-16,0 0-19 15,0 0 3-15,0-113-22 16,-9 102-1-16,9 6-3 16,0 1-32-16,0 4 0 15,0 0-31-15,0 0-7 16,0 0-6-16,0 12-12 15,0 31 8-15,0 21 0 0,9 24 14 16,18 8-6 0,4 15-1-16,4 5 1 0,14 3-1 15,0-3 5-15,0-6-5 16,0-5 0-16,-5-9 5 16,-4-17-1-16,-22-10-4 15,4-15 0-15,-13-15-5 16,-9-5-1-16,0-11-70 15,0-6-192-15,-49-9-354 16</inkml:trace>
  <inkml:trace contextRef="#ctx0" brushRef="#br0" timeOffset="10831">9845 252 475 0,'0'0'138'15,"0"0"-5"-15,0 0-22 16,0 0-48-16,0 0-13 15,0 0-43-15,-31-14-3 16,31 36 2-16,0 12 16 16,0 3 9-16,-9 11 13 15,9 3-7-15,0 15 9 16,0 7-14-16,0 9-11 16,0 15 5-16,0 4-13 15,0 9 0-15,31 3-4 16,5 4-5-16,4-4 6 15,0-5-10-15,-14-6 1 0,-8-12 0 16,13-5-1-16,-22-8-2 16,0-7-24-16,0-13-138 15,0-12-155-15</inkml:trace>
  <inkml:trace contextRef="#ctx0" brushRef="#br0" timeOffset="11458">7966 188 435 0,'0'0'155'16,"0"0"-16"-16,0 0-20 0,0 0-47 15,0 0-12 1,0 0-50-16,0-4-10 0,0 51-6 16,0 19 6-16,0 19 40 15,0 11 3-15,0 12-15 16,0 8 7-16,40 8-20 15,0 4-11-15,17-4 0 16,-12-2 1-16,4-9-2 16,8-16-3-16,-8-13 3 15,-13-13-7-15,-14-17-77 16,-13-11-262-16</inkml:trace>
  <inkml:trace contextRef="#ctx0" brushRef="#br0" timeOffset="12922">6002 291 427 0,'0'0'181'0,"0"0"-50"16,0 0 3-16,0 0-18 15,0 0-17-15,0 0-17 16,0-2-30-16,0 2 1 15,0 5-30-15,0 23-18 16,0 18 27-16,0 16-9 16,-9 18 8-16,0 19 7 0,0 19-24 15,9 21 16 1,0 11-19-16,-9 8-6 0,9-2 12 16,0-9-11-16,0-12-6 15,0-15 0-15,0-12 9 16,27-26-13-16,-5-23 4 15,-13-22-40-15,0-20-64 16,-9-14-145-16,0 1-199 16</inkml:trace>
  <inkml:trace contextRef="#ctx0" brushRef="#br0" timeOffset="13688">3789 464 375 0,'0'0'186'16,"0"0"-54"-16,0 0 4 15,0 0-33-15,0 0-23 16,0 0 9-16,23-64-32 15,-23 64-9-15,0 0-14 16,0 0-31-16,0 4-1 16,0 37-2-16,0 20 0 0,0 19 28 15,9 10-13-15,-9 7 8 16,8 1 3 0,1 5-23-16,0-1 19 0,5 0-18 15,3-3-3-15,1-8 8 16,4-12-7-16,-4-9-2 15,0-16 0-15,0-12-2 16,-5-8 0-16,-13-11-83 16,0-3-188-16,0-3-184 15</inkml:trace>
  <inkml:trace contextRef="#ctx0" brushRef="#br0" timeOffset="14526">2137 569 254 0,'0'0'218'16,"0"0"-68"-16,0 0 5 0,0 0-38 15,0 0-27 1,0 0-22-16,-22-59-24 0,22 59 8 16,0 0-30-16,0 0-4 15,0 0 8-15,0 0-23 16,0 8 5-16,0 37-8 15,0 29 0-15,0 21 35 16,0 13-15-16,0 11 1 16,0 4 8-16,8-5-28 15,15 1 11-15,12-12-12 16,5-13 5-16,0-12-3 16,-13-20-2-16,13-11 0 15,-14-11-3-15,6-14-14 0,-24-9-43 16,1-6-104-1,-9-4-173-15,-17 1-337 0</inkml:trace>
  <inkml:trace contextRef="#ctx0" brushRef="#br0" timeOffset="19559">4731 818 374 0,'0'0'165'15,"0"0"-11"-15,0 0-5 16,0 0-45-16,0 0-2 0,0 0 4 15,0 0-40 1,27-25-3-16,-27 25-33 0,0 0-14 16,0 0-4-16,0 5-5 15,0 18-7-15,0 14 16 16,0 8-15-16,0 10 27 16,0 9-12-16,9 4-11 15,4 2 13-15,-4 1-13 16,-9-5-5-16,18-10 0 15,-9-5 9-15,-9-8-10 16,9-13 1-16,-9-4-47 16,0-12-100-16,0-8-230 0</inkml:trace>
  <inkml:trace contextRef="#ctx0" brushRef="#br0" timeOffset="34379">182 3445 414 0,'0'0'111'0,"0"0"-19"16,0 0 8-16,0 0-19 0,0 0 18 15,0 0-32-15,0 0-24 16,0-19 50-16,0 19-54 15,0 0 9-15,0 0-11 16,0 0-34-16,0 0 24 16,0 0-27-16,0 0 0 15,0 0 3-15,0 0 5 16,0 0-8-16,0 0 0 16,0 0 6-16,0 0-13 15,0 0 7-15,0 0 0 16,0-4-5-16,18 2 13 15,-1-1-8-15,15 3 0 16,3-4 7-16,14 2-15 0,18-4 8 16,30 0 0-16,10 4-6 15,35 0 12-15,9 2-6 16,14-4 0-16,8 1 8 16,0 0-15-16,0 1 7 15,-4-1 0-15,-13-3-5 16,4 4 15-16,-5-4-10 15,-22 3 0-15,1 0 7 16,-19 3-12-16,1 0 5 16,-10 0 0-16,-3 0-7 15,3 0 14-15,1 0-7 16,17 0 0-16,27-8 7 16,14-1-16-16,26-2 9 15,9-4 0-15,13 1-7 0,5 0 13 16,4 3-6-16,-22 3 0 15,-9 2 7-15,-9 3-13 16,-18 3 6-16,-8 0 0 16,-5 0-4-16,4-3 11 15,-4-2-7-15,0-1 0 16,23-2 9-16,-10-4-14 16,9 4 5-16,-22-1 0 15,-4-2-8-15,-14 2 11 16,-8-2-3-16,8 0 0 15,-9-1 7-15,10-1-16 16,8 1 9-16,4-2 0 16,5 3-4-16,14-1 8 0,8 4-4 15,-13 3 0-15,13-2 7 16,1 2-12-16,-1 1 5 16,0 2 0-16,-4-1-4 15,-5 0 9-15,10-3-5 16,-10 1 0-16,5-1 6 15,4 1-10-15,-9-2 4 16,-4-1 0-16,-4 0-8 16,8-1 12-16,5 1-4 15,-5 2 0-15,-8-2 7 16,-14 2-15-16,-17 0 8 16,-1-2 0-16,0 0-3 0,1-1 9 15,17 3-6 1,4 0 0-16,6 0 9 0,3 4-13 15,-22-4 4-15,1 4 0 16,-10-1-8-16,-8-2 18 16,-1-3-10-16,1 1 0 15,-5-1 7-15,4-1-18 16,1 3 11-16,-10 1 0 16,-12-1-8-16,3 1 13 15,-21 1-5-15,-10 2 0 16,1-1 8-16,-9 0-12 15,0 1 4-15,-1-1 0 16,10 0-9-16,13-1 16 16,-4 2-7-16,-1-1 0 15,1-3 6-15,21 6-11 0,-3-2 5 16,12 2 0-16,10 0-8 16,-1 0 13-16,1 0-5 15,-1 0 0-15,-30 2 6 16,-19 4-9-16,-17-6 3 15,-22 3 0-15,-5-3-7 16,-13 0 14-16,-9 0-7 16,0 0 0-16,9 0 6 15,-9 0-8-15,0 0 2 16,0 0 0-16,0 0-3 16,0 0 3-16,0 0-11 15,-9 0-50-15,-49 0-148 0,-26-25-261 16</inkml:trace>
  <inkml:trace contextRef="#ctx0" brushRef="#br0" timeOffset="37619">333 3434 283 0,'0'0'146'0,"0"0"-27"15,0 0 0-15,0 0-44 16,0 0 1-16,0 0-22 16,-84-76-11-16,84 76 10 15,0 0-51-15,0 5 3 16,0 20 15-16,8 7 2 15,1 2 27-15,9 3-13 16,-5-1-6-16,-4 4 20 16,0 8-40-16,-9 3 19 15,0 3 5-15,0 2-32 16,0 4 26-16,0 0-23 16,0 2-5-16,-9 2 15 0,0 1-7 15,-22-2-6-15,14 2 6 16,-1-6-1-16,-13-10 9 15,4-10-16-15,14-8 5 16,-5-8-4-16,18-3 5 16,-9-6-6-16,9-6 0 15,0-4 10-15,0-4-8 16,0 0-2-16,0 0 0 16,0 0 6-16,0 0-2 15,0 0-4-15,0 0 0 16,0 0 11-16,0 0-17 15,0 0 6-15,0 0 0 16,0 0-8-16,0 0 9 16,0 0-1-16,0 2 0 15,0-2 4-15,0 3-8 0,0 2 4 16,0-2 0-16,0 3-6 16,0 0 8-16,0 0-2 15,0-1 0-15,0-2 8 16,0 3-11-16,0-1 3 15,0-2 0-15,0 0-6 16,0-3 10-16,0 3-4 16,0-3 0-16,0 0 8 15,0 4-13-15,0-4 5 16,0 0 0-16,0 1-6 0,0-1 7 16,0 0-1-1,0 0 0-15,0 0 9 0,0 0-13 16,9 0 4-16,0 0 0 15,0 0-5-15,-9 4 9 16,13-2-4-16,-4 1 0 16,0 0 5-16,0-1-8 15,-9 1 3-15,9 0 0 16,-9 3-6-16,8 0 8 16,6-1-2-16,-14 0 0 15,9-1 8-15,0-1-10 16,8-1 2-16,-17 4 0 15,18 0-6-15,4-3 7 16,5 2-1-16,4-2 0 16,5-3 9-16,4 0-12 0,8 0 3 15,1 0 0-15,-13 0-4 16,22 0 6-16,8 0-2 16,10 0 0-16,4-5 9 15,13-4-11-15,5 0 2 16,17 0 0-16,1 2-8 15,-5-2 10-15,13-3-2 16,14 4 0-16,-14 1 11 16,10-3-14-16,-1-4 3 15,0 0 0-15,1-1-6 16,12 1 10-16,-4 4-4 16,-8-2 0-16,21 6 8 0,-4 1-8 15,14-1 0 1,-6-2 0-16,15-1-14 0,-1-2 14 15,18-3 0-15,-9 2 0 16,18-5 9-16,-18 3-11 16,0 3 2-16,-17-1 0 15,-14 7-7-15,4-2 8 16,-12 2-1-16,3-3 0 16,-13 5 11-16,1-6-13 15,-10 4 2-15,1-6 0 16,-1 2-6-16,18-3 6 15,-4 3 0-15,4 2-1 16,9 1 10-16,-4 1-11 16,4-1 2-16,-5 0 0 15,5-5-9-15,5 2 9 0,-5-2 0 16,4-3-2-16,-4 6 11 16,-8-7-10-16,21 1 1 15,-22 6 0-15,14-1-7 16,-5 6 7-16,4-2 0 15,-4 1 0-15,5 2 11 16,-14-1-11-16,5 3 0 16,-5-3 0-16,0 1-4 15,13-2 4-15,5-1 0 16,14 0 0-16,-1 1 2 16,-9-4-3-16,-4 2 1 15,-13-2 0-15,-14-1-9 0,-8 3 9 16,-10 4 0-16,-4-4 0 15,18 0 3-15,-18 1-3 16,13-1 0-16,14 4 2 16,-13 2-5-16,-1 0 3 15,-9 0 0-15,-21-3-1 16,-10 3 11-16,-4 0-12 16,-13 0 2-16,-9 0 0 15,8 0-5-15,10 0 6 16,-10-3-1-16,23-1 0 15,-13 0 6-15,-1-2-6 16,-17 0 0-16,0 4 2 16,0-2-10-16,-1-1 8 0,-8 5 0 15,9-6-1-15,-14 0 9 16,23 4-9-16,0-4 1 16,13 3 0-16,-5-3-10 15,-8 3 10-15,-1-2 0 16,-8-2-2-16,-9 2 10 15,-13 3-8-15,4 2 0 16,0 0 1-16,-5-4-9 16,23 2 8-16,0-1 0 15,17-2-2-15,14-4 9 16,4 3-7-16,14-3 0 16,-9 7 2-16,-14-1-9 0,-17 1 7 15,-18 2 0-15,-1 0-2 16,-12 0 9-16,-5 0-7 15,5 0 0-15,12 0 3 16,10 0-9-16,18 0 6 16,4 0 0-16,-5 5-6 15,-8 3 18-15,-9-2-12 16,-9-3 0-16,-5 2 2 16,-13-1-9-16,-13-1 7 15,4-1 0-15,-4 1-3 16,0-1 12-16,4 2-9 15,4-2 0-15,1 1 3 16,4-3-7-16,-13 0 4 16,13 2 0-16,-13-2-5 0,0 0 15 15,-9 0-10-15,4 0 0 16,-13 0 5-16,0 0-6 16,0 0 1-16,9 0 0 15,0 0 0-15,0 0 8 16,-1 0-8-16,-8-5 0 15,9-8 4-15,5-8-2 16,-6-1-2-16,-8-10 0 16,0-4 4-16,0-4 5 15,0-5-9-15,0 0 0 16,0 0 8-16,0-1 0 16,0 0-8-16,-8 5 0 15,8-5 13-15,-14-2-6 0,14-3 2 16,0 0-9-16,-9-3 10 15,9 1-1-15,0 1-9 16,-8 7 0-16,-1 11 7 16,9 9 4-16,0 5-8 15,0 3-1-15,0 5 10 16,0 1-10-16,0 3-2 16,0 2 0-16,0 6 4 15,0-3 7-15,0 0-11 16,0 3 0-16,0-6 6 15,0 6-13-15,0-2 7 16,0-2 0-16,0 4-9 16,-9-4 21-16,0-5-12 15,-22-5 0-15,-18-3-5 0,-36 0-8 16,-21 2 13-16,-54 10-10 16,-53 5-12-16,-36 0-141 15,-18 3-190-15</inkml:trace>
  <inkml:trace contextRef="#ctx0" brushRef="#br0" timeOffset="43190">1053 3853 368 0,'0'0'132'0,"0"0"-5"16,0 0-21-16,0 0 9 15,0 0-26-15,0 0-40 16,-40-37 10-16,40 34-38 15,9-3-18-15,13 6 1 16,13 0 4-16,-4 0-8 16,9 0 0-16,-4 0 8 15,4 12-11-15,-22 11 3 16,-1 4 0-16,-17 5 12 16,0 2-9-16,0 0 7 0,-8 0-7 15,-19 3 6-15,-13 0-2 16,4-10-7-1,5 2 0-15,14-9 1 0,-6-8 4 16,14-4-5-16,9-3 0 16,0-2 7-16,0-3-7 15,0 0 0-15,0 0 0 16,0 0 11-16,0 0-8 16,0 0 12-16,40-8 2 15,18-7-16-15,0 2 15 16,17-2-16-16,-17 1 0 15,0 6-6-15,-31 4 12 16,-18 4-12-16,-9 0-24 16,0 0-119-16,0 0-78 0,0 15-69 15</inkml:trace>
  <inkml:trace contextRef="#ctx0" brushRef="#br0" timeOffset="43626">1963 3635 362 0,'0'0'177'0,"0"0"-12"0,0 0-52 16,0 0 12-16,0 0-38 15,0 0 0-15,0-71-16 16,0 71-32-16,0 0 3 16,0 0-32-16,0 0-8 15,0 9 10-15,0 18-11 16,0 10 34-16,0 12-1 16,0 8-5-16,0 11 21 15,0 8-32-15,0 6-14 16,18 12 15-16,13 4-11 15,-4-5-8-15,0-2 0 16,4-14 9-16,-5-18-9 16,-3-5 0-16,-6-14 0 0,-8-7-6 15,-9-10 6 1,9-9-4-16,-9-5-11 0,0-4-52 16,0-5-19-16,0 0-74 15,0 0-112-15,0 0-147 16</inkml:trace>
  <inkml:trace contextRef="#ctx0" brushRef="#br0" timeOffset="43952">2634 3872 638 0,'0'0'167'16,"0"0"-43"-16,0 0-1 16,0 0-18-16,0 0-72 15,0 0-7-15,0-16-12 16,9 32-7-16,0 15 22 16,0 10-17-16,9 0-6 15,4 11 15-15,-4 2-17 16,-1 0-4-16,6-1 0 15,-14-8 13-15,8-7-21 16,-8-8 8-16,-9-4-80 0,22-7-96 16,5-7-137-16,13-12-220 15</inkml:trace>
  <inkml:trace contextRef="#ctx0" brushRef="#br0" timeOffset="44271">3532 3459 648 0,'0'0'157'0,"0"0"-26"0,0 0 7 16,0 0-64-16,0 0-17 15,0 0-54-15,0-17 6 16,0 52 8-16,0 15-12 16,22 13 14-16,-4 10 3 15,-9 9-21-15,0 15 20 16,-9 5-21-16,0 5 4 16,0 0 1-16,0-7-3 15,0-13-2-15,0-13 0 16,0-21-66-16,0-10-120 15,8-18-220-15</inkml:trace>
  <inkml:trace contextRef="#ctx0" brushRef="#br0" timeOffset="44810">4176 3745 547 0,'0'0'110'16,"0"0"-27"-16,0 0 1 16,0 0-33-16,0 0-18 0,0 0 1 15,249-37-30 1,-214 43 13-16,-4 11-9 0,-4 3-5 15,-5-1 3-15,-13 4-6 16,0 0 0-16,-9 4-2 16,0 5 11-16,-49 0-7 15,0-1 2-15,5-11 0 16,13-6 1-16,13-9-5 16,18-1 0-16,0-4 5 15,0 0 4-15,0 0-3 16,0 0-6-16,0 0 7 15,18 0 3-15,22 0-2 0,-14 0 0 16,23 0 20 0,-9 0-22-16,-13 0 17 15,4 0-20-15,-4 16 5 0,4 13-4 16,-13 2 1-16,-10 7-5 16,-8-3 1-1,0 0 10-15,-17-4-9 0,-23-9-2 16,-18-3 8-16,-9-7-9 15,-8-9 1-15,8-3-27 16,9 0-65-16,27 0-99 16,13 0-72-16,18-29-286 15</inkml:trace>
  <inkml:trace contextRef="#ctx0" brushRef="#br0" timeOffset="45095">4980 3428 489 0,'0'0'211'0,"0"0"-65"16,0 0-1-16,0 0-21 16,0 0-89-16,0 0-17 15,9 6-12-15,0 44 2 16,0 16 44-16,0 13-26 15,4 6-7-15,-13 6 0 16,0-3-10-16,0 0-6 16,0-4-3-16,9-4 7 0,-9-10-20 15,0-13 8 1,0-9-87-16,0-14-145 0,0-6-294 16</inkml:trace>
  <inkml:trace contextRef="#ctx0" brushRef="#br0" timeOffset="45872">5642 3680 344 0,'0'0'272'0,"0"0"-138"16,0 0-4-16,0 0 24 15,0 0-69-15,0 0-13 16,0-56-18-16,0 56-31 0,0 0 20 16,0 0-36-16,0 0-6 15,0 0-2-15,0 0 0 16,0 13 1-16,0 19 0 16,0 5 4-16,-22 5-6 15,4 6 2-15,-13 3 0 16,22-2-4-16,-9-7 9 15,9-11-5-15,9-11 0 16,0-12-9-16,0-2-3 16,18-6 5-16,13 0 7 15,5 0-3-15,4 0 10 16,-5 0-7-16,14-11 0 0,-9 0 6 16,0-1-11-1,-4-2 5-15,-18-3 0 0,13 0 2 16,-22-1 10-16,-1 2-12 15,1 4 0-15,-9-1 9 16,0 2-8-16,0 2-1 16,0 0 0-16,0-3 16 15,0 4-6-15,0 0 1 16,0-1 6-16,0 3-15 16,0 1 26-16,-9 2-20 15,9 1-3-15,0 2 7 16,0 0-5-16,0 0-7 15,0 0 0-15,0 8-7 16,0 17-1-16,0 15 8 16,0 5 0-16,0 3-4 0,0 6 13 15,0 0-9-15,-8-6 0 16,8 0 2-16,0-6-13 16,0-6-63-16,-18-4-149 15,-13 0-291-15</inkml:trace>
  <inkml:trace contextRef="#ctx0" brushRef="#br0" timeOffset="51163">6762 3134 482 0,'0'0'178'0,"0"0"-55"16,0 0 1-16,0 0-17 16,0 0-31-16,0 0 8 15,0 0-41-15,0-37 8 16,0 34-3-16,0 3-31 16,0 0 30-16,0 0-26 15,0 0-12-15,0 0 23 0,0 0-30 16,9 0 8-16,-9 0-9 15,0 0 12-15,0 0-8 16,0 0-5-16,0 12 0 16,0 10 3-16,0 12 7 15,8 6-10-15,-8 8 11 16,0 5-2-16,9 4-1 16,14 9-8-16,-15 1 1 15,10 9 10-15,9-2-6 16,-5 0-5-16,-4-3 0 15,0-3 10-15,4 0-7 16,-13-7-3-16,8-6 0 0,-8-10-4 16,5-8 4-16,-5-9 0 15,-1-8-1-15,-8-9 13 16,0-5-12-16,0-3 0 16,0-3 0-16,0 0-5 15,0 0 5-15,0 0-9 16,0-3-18-16,0-11-76 15,0-4-26-15,-17 3-123 16,3-1-220-16</inkml:trace>
  <inkml:trace contextRef="#ctx0" brushRef="#br0" timeOffset="53075">7855 3473 445 0,'0'0'196'0,"0"0"-45"16,0 0-3-16,0 0-35 16,0 0-38-16,0 0 23 0,0-85-44 15,0 82-16 1,0 1 14-16,0 2-40 0,0 0 13 15,0 0-21-15,0 0 7 16,-23 0-10-16,6 22-1 16,-14 9 0-16,4 4 0 15,-4 7 7-15,13 4-7 16,9 2 0-16,0 0 6 16,9-1-8-16,0-4 2 15,0-3 0-15,18-4-9 16,22-1 11-16,9-10-2 15,-5-8 0-15,5-6-5 0,0-8-3 16,-9-3 8-16,4 0 0 16,-4 0 9-16,0-16-1 15,-13-8-8-15,-9 5 1 16,4-4 8-16,-13 0 1 16,-9 1-10-16,0 2 0 15,0 3-5-15,-9 2 7 16,-31 7-2-16,13 3 0 15,-13 2-12-15,-8 3 6 16,-1 0-23-16,13 0-63 16,-4 11-36-16,13 4-110 15,-4 2-56-15,31-4-106 16</inkml:trace>
  <inkml:trace contextRef="#ctx0" brushRef="#br0" timeOffset="53751">8894 3374 153 0,'0'0'190'0,"0"0"-22"16,0 0-30-16,0 0 14 16,0 0-25-16,0 0-27 15,-18-134 5-15,10 124-16 16,8 2-27-16,0 8-5 16,-9 0-43-16,9 0 2 15,0 0-16-15,0 8 9 16,-9 29-9-16,9 17 0 15,0 8 2-15,0 9 8 0,0-1-6 16,0 4-4 0,0-9 0-16,26-5 10 0,6-10-9 15,-6-10-1-15,-8-10-13 16,13-4-12-16,-13-6-78 16,-9-6-42-16,13-5-55 15,-4-3-66-15,-18-3-134 16</inkml:trace>
  <inkml:trace contextRef="#ctx0" brushRef="#br0" timeOffset="54201">9423 3578 410 0,'0'0'176'15,"0"0"-35"-15,0 0 5 0,0 0-26 16,9-158-45-16,-27 146 0 15,-13 1-35-15,13 9-15 16,0 2-18-16,1 0 4 16,3 0-6-16,-4 0-5 15,10 2 0-15,-1 18-12 16,9 3 12-16,0 5 0 16,0 3-3-16,0 7-13 15,9-2 6-15,17 3-6 16,-4-5-20-16,5-2 13 15,4-8-3-15,-13-1 12 16,9 0 13-16,-14-3-8 0,-4-3 5 16,0-4 4-1,-9 0-11-15,0-8 8 0,0-2-12 16,-18-3 15-16,-22 0-4 16,0 0 13-16,4 0-5 15,5-14-4-15,5-3 5 16,26-1-3-16,0 3 0 15,0-1-4-15,0-3 2 16,35-7-33-16,32-8-22 16,31-2-53-16,-1-4-87 15,-12 6 18-15,-19 2-246 16</inkml:trace>
  <inkml:trace contextRef="#ctx0" brushRef="#br0" timeOffset="54494">10076 3117 627 0,'0'0'198'16,"0"0"-26"-16,0 0-27 15,0 0-57-15,0 0-9 16,0 0-68-16,0-48-8 15,0 67-6-15,0 24 12 0,0 16-5 16,9 9-1-16,9 12 2 16,-9 2 4-16,-1-3-7 15,15 0-2-15,-23-11 0 16,9-8 0-16,-1-10-1 16,-8-10-84-1,9-9-157-15,13-7-242 0</inkml:trace>
  <inkml:trace contextRef="#ctx0" brushRef="#br0" timeOffset="54938">10676 3440 481 0,'0'0'267'16,"0"0"-114"-16,0 0-23 15,0 0-7-15,0 0-50 16,0 0-43-16,-9-77 9 16,9 77-33-16,0 0-3 15,0 0-6-15,-9 0 6 16,0 17-3-16,0 2 0 16,9 4 5-16,0 3-12 15,0-1 7-15,0 1 0 16,0 2-5-16,27-5 13 15,-5 2-8-15,5-5 0 16,13 0 11-16,-14-3-13 0,5-3 2 16,-4 0 0-16,4 0-3 15,-13-2 14-15,0 2-11 16,-18 0 0-16,0-3 8 16,0-3-10-16,0-2 2 15,-9-2 0-15,-31-2 6 16,-18-2 1-16,5 0-14 15,-5 0-3-15,9-2-93 16,9-13-25-16,22 1-102 16,10-6-59-16,8-5-142 15</inkml:trace>
  <inkml:trace contextRef="#ctx0" brushRef="#br0" timeOffset="55017">10676 3440 230 0</inkml:trace>
  <inkml:trace contextRef="#ctx0" brushRef="#br0" timeOffset="55093">10676 3440 230 0,'40'-35'229'0,"-22"18"-99"0,-5-1 2 0,5 2-34 0,8 5-40 16,5 3-10-16,-4 5-43 15,13 3-5-15,0 0 0 16,-13 0-79-16,-18 0-195 16</inkml:trace>
  <inkml:trace contextRef="#ctx0" brushRef="#br0" timeOffset="55611">11866 2964 700 0,'0'0'173'15,"0"0"-51"-15,0 0 27 16,0 0-52-16,0 0-42 16,0 0 2-16,-31-23-51 15,14 57 15-15,8 17 9 16,0 11-10-16,0 9 25 15,9 5-32-15,0 6-11 16,0 0 15-16,0 1-8 0,0-12-9 16,27-12 0-16,-10-14 11 15,6-10-19 1,-6-10 8-16,-17-5-59 0,0-6-74 16,0-10-184-16,0-4-602 15</inkml:trace>
  <inkml:trace contextRef="#ctx0" brushRef="#br0" timeOffset="56420">12564 3256 547 0,'0'0'176'0,"0"0"-54"15,0 0 27-15,0 0-37 0,0 0-42 16,0 0 9-16,-18-46-53 15,27 43-4-15,31 0-9 16,-4 3-6-16,12 0 9 16,1 0-15-16,0 0 2 15,-13 0 10-15,-5 0-7 16,-13 0-6-16,-1 0 2 16,6 0 7-16,-15 0 4 15,1 0-13-15,0 0 4 16,-9 0 6-16,0 0-6 15,0 0-4-15,0 0 0 16,0 15 3-16,0 5-5 0,0 2 2 16,0 10 0-16,0-4 4 15,0 3 3-15,0 0-7 16,0-3 0-16,0 1 10 16,0-1-12-16,0-3 2 15,0 4 0-15,0-7-7 16,0-5 7-16,0-3-36 15,0 1-43-15,0-7-90 16,0 1-56-16,0-4-93 16</inkml:trace>
  <inkml:trace contextRef="#ctx0" brushRef="#br0" timeOffset="56613">12728 3529 414 0,'0'0'218'0,"0"0"-65"0,0 0-48 16,0 0 8-16,0 0-64 15,0 0-23-15,298-70-19 16,-196 59-7-16,5 3-23 16,-32-1-167-16,-17 0-227 15</inkml:trace>
  <inkml:trace contextRef="#ctx0" brushRef="#br1" timeOffset="253225">5313 5265 694 0,'0'0'226'0,"0"0"-91"16,0 0-7-16,0 0-28 16,0 0-41-16,0 0-14 15,0-16-31-15,0 16-7 16,0 8-7-16,0 21-5 16,0 16 3-16,0 17 0 15,0 3 4-15,0 3 3 16,-9-3-5-16,1-5 0 15,-1-6 2-15,9-9 2 0,0-11-4 16,-9-15 0 0,9-7 3-16,0-10-4 0,-14-2 4 15,14 0-2-15,0 0 16 16,0 0-13-16,-8-19 11 16,-1-18-12-16,-9-17 1 15,9-17-4-15,0-13 0 16,9-7 0-16,0-5-2 15,0-1 4-15,0 10-2 16,0 7 0-16,0 15 3 16,0 20-6-16,0 16 3 15,0 13 0-15,0 7-3 0,18 3-4 16,17 3 3-16,23 3 3 16,0 0-9-16,9 3 6 15,4 28-2-15,-18 4-7 16,-13 7 13-16,-9 0-15 15,-31 1 8-15,0 2 2 16,0-2-10-16,-40-4 12 16,-9 1-22-16,-9-9-27 15,10-3-25-15,3-8-42 16,5-3-71-16,22-5-83 16,10-10-228-16</inkml:trace>
  <inkml:trace contextRef="#ctx0" brushRef="#br1" timeOffset="254951">5878 4946 112 0,'0'0'403'0,"0"0"-279"15,0 0 6-15,0 0-19 16,0 0-37-16,0 0-24 15,-36-51-29-15,36 48-19 16,18 0 3-16,31-6 2 16,26-5-4-16,14 0 1 15,-5 1 3-15,-17 1-7 16,-18 6 0-16,-22 3 3 0,-19 0-5 16,6 3 2-16,-14 0 0 15,0 0-1-15,0 0 0 16,0 0-8-16,0 0-3 15,-14 12 0-15,-12 18 12 16,-14 10 0-16,13 9 0 16,-4 3 0-16,4 9 2 15,10-2-2-15,-6-2 0 16,15-3 4-16,-1-9-5 16,0-8 1-16,0-10 0 15,9-6-2-15,-9-7 7 16,9-9-5-16,-13-1 0 15,13-4 0-15,-9 0-3 0,0 0-1 16,0 0 4 0,-9 0 12-16,5 0-9 0,-5 0 0 15,9 0-1-15,9-4 1 16,0 2 1-16,0-4-1 16,0-2-2-16,0-1 0 15,27-8 0-15,22-2-1 16,9-10 0-16,8 1 4 15,1-1 4-15,-18 4-4 16,0 11 5-16,-32 8 17 16,6 3-5-16,-23 3 10 15,0 0-23-15,0 0-8 0,0 0-2 16,0 20-5 0,8 6 7-16,10-1 6 0,-9 1-4 15,0-6-2-15,0-3 0 16,4-9 3-16,-13-2-3 15,9-1 0-15,-9-5 0 16,9 0 2-16,9 0 1 16,4 0 3-16,5 0 5 15,13-16-7-15,4-8 4 16,-4 2-6-16,-9 2-1 16,-4 11 5-16,-18 4-6 15,-9 5 4-15,9 0-4 16,-1 0-6-16,6 0 4 0,4 5-8 15,8 15 9-15,-4 1-4 16,5-2 6-16,4-2-1 16,-13-6 0-16,0-6 1 15,4-5-2-15,-4 0 1 16,-1 0 0-16,6 0 12 16,3-2-11-16,1-23 4 15,4-4 0-15,-13-4-4 16,4-8 20-16,-22 8 16 15,0-4-15-15,0 9 3 16,0 5-16-16,-22 9 2 16,4 10-11-16,0 4-7 15,-13 0 7-15,5 12-3 16,-6 23 3-16,15 4-8 0,-14 6 8 16,31-8 0-16,0-3-1 15,0-5-6-15,0-12 6 16,31-7-12-16,-5-4 5 15,5-6 4-15,-4 0 8 16,4 0-4-16,-4-16 7 16,4-13-5-16,-13-10 11 15,0-7-5-15,-10-8 4 16,6-11 14-16,-5-8-19 16,-9 2 6-16,0 9 3 15,0 11-16-15,0 20 17 16,0 17-2-16,0 8-6 15,0 6-5-15,0 0-4 0,-9 2-11 16,-5 38-4-16,14 16 13 16,0 12 2-16,0 6 0 15,0-3 1-15,0-9-4 16,0-3 4-16,23-7-1 16,3-10 0-16,14-11-11 15,-4-8 4-15,13-11-12 16,0-10 11-16,-9-2 1 15,-5 0 9-15,14-5-2 16,-9-22 6-16,-5-3-2 16,5-10 1-16,-22-2-2 15,-18-5-2-15,0-2 11 0,0 3-8 16,0 10 2-16,-18 7 3 16,-13 16-6-16,14 4-1 15,-1 5-2-15,0 4-9 16,-4 4 7-16,4 29-10 15,0 16 12-15,18 2-2 16,0-2 4-16,0-4-1 16,0-9-1-16,36-5 0 15,-5-9-2-15,13-8 2 16,-4-8 0-16,18-6 0 16,-18 0 4-16,5-6-4 15,3-16 4-15,-17-3-3 16,-4-4 8-16,-18-2-6 15,13-3 9-15,-22 6 11 0,0 5-14 16,0 9 16-16,0 5-11 16,0 7-11-16,0 2-3 15,0 0 0-15,0 0-10 16,0 11 3-16,0 17 6 16,9 9 1-16,18 1 0 15,-5-2 1-15,14 4-4 16,12-7 5-16,1-1-4 15,9-6-2-15,-14-4-32 16,-4-8-21-16,-8-3-24 16,-24-5-46-16,-8-6-88 15,0 0-82-15,-8 0-287 16</inkml:trace>
  <inkml:trace contextRef="#ctx0" brushRef="#br1" timeOffset="255174">8103 5090 267 0,'0'0'179'0,"0"0"-14"16,0 0-34-16,0 0 8 15,0 0-48-15,0 0-53 16,-40-66-34-16,40 101 1 16,-8 13 20-16,-1 3-7 15,-5 3 15-15,-12-6-29 16,8 0-3-16,-4 0 1 15,-5-3-2-15,9-5-70 0,-4-3-170 16,13-6-282-16</inkml:trace>
  <inkml:trace contextRef="#ctx0" brushRef="#br1" timeOffset="255817">8783 5200 427 0,'0'0'125'0,"0"0"-27"16,0 0 21-16,0 0-28 16,0 0-35-16,0 0-21 15,0 3-29-15,9-3-2 16,18 3-4-16,22-1 0 16,-1 4 7-16,10-3 4 15,-9 0-1-15,-5-3 21 16,-4 0-4-16,-13 0 10 0,4 0 2 15,-22 0-2-15,0 0 10 16,0 0-6-16,-9 0-1 16,0-14 12-16,0 0-25 15,0-7-4-15,0-3-11 16,-36 1-11-16,-13-3 11 16,1 4-12-16,-1 2 0 15,22 8-2-15,-13 4 5 16,22 2-3-16,9 4 0 15,9 2 4-15,0 0-9 16,0 0 5-16,0 0-4 16,0 0 1-16,9 0-4 15,18 8 7-15,22 12 0 16,9 0 5-16,-1 0-4 0,-8 5-1 16,0-2 0-16,-4-4-2 15,-14 1 4-15,-23-6-2 16,1 1 0-16,-9-3-11 15,0-1-11-15,-9 3-49 16,-39 0-56-16,12 3-65 16,-22-1-104-16,1 8-391 15</inkml:trace>
  <inkml:trace contextRef="#ctx0" brushRef="#br1" timeOffset="256915">9712 4823 594 0,'0'0'228'16,"0"0"-71"-16,0 0 4 15,0 0-28-15,0 0-51 16,0 0-12-16,0-115-28 16,0 112-5-16,0 3-10 15,0 0-24-15,0 0 8 16,0 0-11-16,0 20-11 15,0 28 9-15,0 20 1 16,0 11 1-16,0 3 1 16,0-3 5-16,0-5-5 15,0-15-1-15,0-10 0 16,0-16-2-16,0-12 4 0,0-11-2 16,0-6 3-16,0-4 2 15,9 0-1-15,-9 0 2 16,0 0 4-16,0-4 8 15,0-27 4-15,8-14-4 16,24-9-18-16,-6 1 6 16,1 2-8-16,13 11 2 15,-22 15 0-15,-5 13 0 16,-4 7 0-16,-9 5-3 16,26 0 0-16,6 0-20 15,-6 17 20-15,5 8-11 16,-13 1-7-16,0-1 14 0,-9-3-7 15,0-4 7-15,-9-4 4 16,0-3-13 0,0-1 16-16,0-6-7 0,-18 2 7 15,0-6 3-15,0 0 1 16,-4 0-2-16,22 0-2 16,-9 0 8-16,9 0-13 15,0 0 5-15,0 5-9 16,0 4 9-16,0 8-8 15,0 3 8-15,9 3 0 16,22 0 3-16,-4-4-3 0,22-2 0 16,9-3 0-1,-1-3 2-15,1-5 2 0,0 0-4 16,-14-3 1-16,-4-3 4 16,-9 0 1-16,-4 0-4 15,-9 0-1-15,4-24 9 16,-4-9-10-16,-9-7-41 15,-1 1-120-15,-8-1-179 16,0 1-554-16</inkml:trace>
  <inkml:trace contextRef="#ctx0" brushRef="#br1" timeOffset="307072">6464 3159 228 0,'0'0'103'0,"0"0"-45"0,0 0 65 16,0 0-8-16,0 0-75 16,0 0 50-16,-67-164-52 15,18 138-20-15,-8 1 22 16,-1 5-30-16,-9 4 26 15,10-1-2-15,-19 2-24 16,9 7 22-16,-8 5-32 16,-14 3 0-16,13 0-2 15,-8 0 11-15,-14 8-9 16,14 18 0-16,4 1 5 16,-4 8-9-16,17 2 4 0,-9 2 0 15,-4 7-1-15,14 2 10 16,-1 5-9-16,9 2 0 15,1 4 5-15,21 1-6 16,5 2 1-16,4-3 0 16,5 0 6-16,13 1 6 15,9-3-12-15,0-4 6 16,0 4-3-16,22-3 17 16,14 5-19-16,-14 3 2 15,5-2 12-15,-9 3-8 16,13-2 0-16,-5-4-7 15,-3-2 8-15,12-10-6 16,-4-6-2-16,14-11 0 0,-5 1 12 16,9-7-5-1,-1-2 6-15,-3 0 8 0,4-3-16 16,0-3 23-16,-9 0-25 16,4 3-1-16,5 0 14 15,17-3-11-15,1 0 6 16,13-2 0-16,-4-3-9 15,-1-4 23-15,1 0-24 16,-10-1 0-16,-17-2 10 16,9 1-2-16,-18 0-9 15,4-3 0-15,5 0 10 16,-18 0-14-16,18 0 4 16,-4 0 0-16,3-8 31 15,10-15-25-15,0-3 21 0,0-11-3 16,17-8-24-16,1-12 20 15,4-12-20-15,-5-9 0 16,-8-3 3-16,-18-5 12 16,-14 7-15-16,-21 3 17 15,-5-1-11-15,-9 0 3 16,0-1-9-16,-9-2 0 16,-31-3 5-16,-9 2 9 15,0 3-14-15,-9 6 0 16,14 7 5-16,-5 8-16 15,-9 7 11-15,9 7 0 0,0 6-8 16,14 9 4 0,-14 2-17-16,9 12-78 0,-4 14-75 15,-14 0-190-15</inkml:trace>
  <inkml:trace contextRef="#ctx0" brushRef="#br1" timeOffset="311529">5620 2311 28 0,'0'0'367'16,"0"0"-208"-16,0 0-50 15,0 0-7-15,0 0-48 16,0 0-30-16,0 0-7 15,-18 13-16-15,9 13 34 16,-13 6-14-16,13-2-11 0,9 7 14 16,-9 2-19-16,0 1 2 15,9 2 4-15,0-2-8 16,0-6 7-16,0-3-10 16,0-8 0-16,0-7 3 15,0-7 2-15,0-3-5 16,0-4 15-16,0-2-13 15,0 0 30-15,0 0 36 16,0-10-51-16,0-10 4 16,-9-1-16-16,-8-1 1 15,-6 3-5-15,6 4 9 16,8 4-15-16,0 8 5 16,-4 3-4-16,4 0-6 0,0 0 5 15,9 0 5-15,0 14 0 16,0 1 4-16,0-1-10 15,0-3 6-15,0 0 0 16,0-2-4-16,31-4 9 16,-13-5-5-16,8 0 0 15,5 0 7-15,5 0-1 16,-5-11-6-16,-13-9 0 16,4-5 4-16,-13 5 2 15,0 3-6-15,-9 5 0 16,0 10-7-16,0 2-35 15,-31 0-293-15</inkml:trace>
  <inkml:trace contextRef="#ctx0" brushRef="#br2" timeOffset="382015">6308 2848 592 0,'0'0'126'16,"0"0"-14"-16,0 0 47 15,0 0-32-15,0 0-32 16,0 0-1-16,0 0-35 16,0 2-2-16,0-10-20 15,0-12-36-15,0-5 30 16,13-4-25-16,5-8-1 0,-1-10 15 15,14-10-17-15,-4 0 1 16,4 10-4-16,-13 9 10 16,-9 18-3-16,0 12-4 15,-9 8 5-15,0 0-2 16,0 0-4-16,0 0-2 16,0 0 0-16,9 0-8 15,-9 0-1-15,0 0 6 16,13 0-1-16,5 0-4 15,17 0 7-15,23 8 1 16,22-3 0-16,4-1 9 16,23-4-9-16,9 0 0 15,8 0 0-15,-31-4-6 16,-4-12 12-16,-44 5-6 16,-23 2 0-16,-13 3 5 0,-9 2 2 15,0 0-7-15,0 4 1 16,0-5 12-16,0-7-8 15,-18 1-3-15,-13-3-2 16,4 0 3-16,-13 2-10 16,13 4 7-16,-4 2 0 15,14 4-4-15,8-2 10 16,-5 1-6-16,14 1 0 16,0 2 3-16,0 0-10 15,0 0 7-15,0 0 0 16,0 0-9-16,0 0 3 15,0 0 4-15,23 0-4 0,12 0-1 16,23 19 0 0,9 4 7-16,4 0 0 0,-5 3-3 15,-21-6 7-15,-5-4-4 16,-14-1 0-16,-12-5 4 16,-14 2-14-16,0-1-4 15,-58 2-56-15,-31 3-53 16,14 0-152-16,17-1-203 15</inkml:trace>
  <inkml:trace contextRef="#ctx0" brushRef="#br2" timeOffset="382660">8477 2166 945 0,'0'0'134'0,"0"0"4"0,0 0-22 15,0 0-47-15,0 0-44 16,0 0-20-16,0 14 0 16,0 23-4-16,0 10 5 15,0 4 16-15,0 3-22 16,0 5 14-16,0-2-5 0,-14-6-6 15,14-8 4 1,0-15-7-16,0-17 0 0,0-8 0 16,0-3 10-16,0 0-6 15,0-11 23-15,0-29 12 16,0-10-15-16,0-10-22 16,14-3-1-16,-14 4 3 15,0 3 4-15,0 7-8 16,0 10 0-16,0 13 11 15,0 18-14-15,0 4 3 16,0 4-3-16,8 0 0 16,10 7-21-16,13 27 21 15,5 11-5-15,4 6 16 16,18-3-13-16,-1-2 5 16,-12-6 0-16,13-10-1 0,-18-13 4 15,-14-8-3-15,5-9 0 16,-4 0 7-16,13-9 2 15,9-27-8-15,-14-10 0 16,5-8 10-16,-31-5-5 16,-9 2-5-16,0 1-1 15,-9 7 7-15,-31 16-13 16,14 12 6-16,-1 13-7 16,14 8 6-16,13 0-50 15,0 30-26-15,0 20-7 0,0 14-42 16,0-1-74-1,31-1-36-15,-13-4-36 0,-1-12-144 16</inkml:trace>
  <inkml:trace contextRef="#ctx0" brushRef="#br2" timeOffset="383008">9214 2515 338 0,'0'0'208'16,"0"0"-44"-16,0 0-18 15,0 0-9-15,0 0-37 16,0 0 0-16,9-97-27 15,-9 88-30-15,0 6 0 16,0 3-33-16,0 0-1 16,0 0-9-16,0 0-18 15,0 12 15-15,9 13-3 16,9 2 6-16,4 0 2 0,-13-4 3 16,17-9-5-16,-3-3 0 15,-6-9 1-15,10-2-1 16,-5 0 1-16,-4-11 5 15,0-11 13-15,-9-4-16 16,-9-5 14-16,0-2-13 16,0-4 2-16,0 8-10 15,-27 9 4-15,-4 9-7 16,13 11 6-16,-9 0-86 16,5 9-94-16,13 22-112 15,0-3-323-15</inkml:trace>
  <inkml:trace contextRef="#ctx0" brushRef="#br2" timeOffset="383402">9614 2197 724 0,'0'0'189'0,"0"0"-20"0,0 0-19 15,0 0-44-15,0 0-51 16,0 0-24-16,-27-130-14 15,27 130-17-15,0 5-2 16,0 29-5-16,9 14 7 16,0 9-1-16,-9 5 1 15,9-3 0-15,0-8-2 16,0-6 2-16,13-13-4 16,5-13-43-16,4-10-87 0,-14-9 10 15,15 0 9-15,-15 0 27 16,-17-9 40-16,0-13-15 15,0-1 24-15,-9-2 33 16,-31-2 6-16,-8 1-1 16,-1 6 3-16,4 5 7 15,23 9 32-15,13 4-11 16,9 2 2-16,0 0-15 16,22 0-14-16,23-2 41 15,35-8-12-15,-5 2-15 16,-8 1-10-16,-9-3-7 15,-9 4-68-15,-23 4-231 0</inkml:trace>
  <inkml:trace contextRef="#ctx0" brushRef="#br2" timeOffset="386689">10689 2250 23 0,'0'0'609'16,"0"0"-427"-16,0 0-22 0,0 0-50 15,0 0-13-15,0 0-57 16,0-49-19-16,0 49-11 16,0 0-8-16,0 10-2 15,0 18 0-15,0 6 3 16,9 0 2-16,9 9-5 15,-9-10 0-15,0 2 3 16,4-13 4-16,-4-10-7 16,-9-7 0-16,9-5 3 15,-9 0 8-15,0 0-2 16,0 0 26-16,0-12 26 0,9-9-60 16,8-3 7-1,5 2-8-15,-4 0 2 0,-9 2-8 16,9 2 6-16,-5 4 0 15,-4 6-2-15,-9 5 0 16,9 3 0-16,0 0-6 16,9 0-21-16,4 6 28 15,13 13-12-15,-3 4 5 16,16-3 6-16,-12-3-13 16,-5 0 12-16,-4-9-5 15,-10-5-7-15,-3-3 13 16,4 0-1-16,-1 0 3 0,14-24 3 15,-4-6 5 1,4-4-7-16,-13 2-1 0,0 0 2 16,-18-3 5-16,0 7-6 15,0 3-1-15,0 8 7 16,0 8-1-16,-9 7-3 16,9 2-3-16,-9 0-4 15,9 0 0-15,-9 16-12 16,9 18 16-16,0 9-4 15,0-1 4-15,0-2 0 16,27-7 0-16,13-5 0 16,-14-10-5-16,5-7 5 15,-13-8 0-15,13-3-2 16,-13 0 11-16,9 0-9 16,4-9 0-16,4-14 5 0,5-1-4 15,0-5 0 1,-13 4-1-16,4 2 0 0,-4 4 7 15,-9 1-7-15,-5 7 0 16,-4 8 0-16,0-2-8 16,-9 5 6-16,0 0-12 15,0 0-6-15,9 0-3 16,-9 2 20-16,0 1 0 16,0-3 3-16,0 0 0 15,0 0 0-15,0 0 6 16,0 0 11-16,0-9-11 15,0-7-6-15,0 2 0 0,0 3 4 16,0 5-9 0,0 3 5-16,-9 3-1 0,0 0 0 15,9 0-14-15,-22 17 7 16,22 14 8-16,-9 6-5 16,9 1 1-16,0-3-12 15,0 0 4-15,9-8 10 16,31-4-12-16,-14-5 14 15,14-10-5-15,-9-8 1 16,5 0 0-16,4 0 4 16,-14-4 0-16,6-15 2 15,-6-7 4-15,-4-1 0 16,-4-2-6-16,-9 1 3 16,-9-3 5-16,0 2-6 15,0 3 4-15,0 7 8 0,-18 8-9 16,-4 2 7-16,13 9-12 15,0 0-5-15,-8 0 0 16,17 14-6-16,-23 17 4 16,23 12 5-16,0-1-1 15,0 0-1-15,14-5 4 16,21-5-2-16,14-13-5 16,-9-8 7-16,5-4 0 15,3-7 0-15,1 0 6 16,9-14 0-16,0-18-6 0,8-2 5 15,-17-6 1-15,-22 1-5 16,4-4 1-16,-22 2 9 16,-9 6-6-16,0 6 1 15,0 10 0-15,0 10-6 16,0 7 8-16,0 2-8 16,0 0-7-16,0 5-1 15,0 26-8-15,0 6 13 16,0 0 3-16,0 0-4 15,18-3-1-15,13-1 5 16,-13-6-4-16,-10-5 2 16,1-3-4-16,0-7 5 15,-9-3 1-15,0-3-10 16,0-3 7-16,0-2-20 16,0-1 16-16,-18 0 1 0,10 0-13 15,8 0 17-15,0 0 1 16,0 0 1-16,0 0-5 15,0 0 1-15,17-22 1 16,14-12-2-16,14-6 10 16,4-6 6-16,-9-1-4 15,-5 7 1-15,-13 4 22 16,-13 11-11-16,-9 4 21 16,0 10 4-16,0 3-23 15,0 2-1-15,0 3-18 16,0 3 3-16,0 0-7 15,0 0 2-15,0 0-5 0,0 0 3 16,0 17-12-16,0 15 9 16,0 4 1-16,0 3-4 15,9-2-1-15,9 0 8 16,4-6-9-16,5-3 8 16,-9-2-11-16,4-3 12 15,-22-6 1-15,9-2 0 16,-9-4-5-16,0 0 5 15,-9-6 0-15,-22 1-3 16,4-3-4-16,-4-3-7 16,13 0-47-16,18 0-29 15,0 0 0-15,0 0-30 16,49-14-55-16,9-7 76 0,0 5 30 16,-14-1 22-1,-4 5 35-15,-22-2 12 0,4 1 33 16,-4-2 12-16,-9-2 41 15,0 0 14-15,-9-3-8 16,0 1-4-16,0-1-17 16,0 0-12-16,-18 3 5 15,0 3-20-15,-13 5-8 16,4 9-19-16,-4 0-10 16,13 0-9-16,1 6 2 15,-6 19-6-15,15 6-1 16,8 5 7-16,0-7 0 0,0 0 0 15,0-6-2-15,0-3 0 16,8-10 2-16,15-1-14 16,-14-9 10-16,17 0-7 15,-17 0 11-15,13 0 10 16,-13-11-10-16,0-6 11 16,0-3-9-16,-9-2 0 15,9 1 4-15,4 7-1 16,-13 0-5-16,9 13 9 15,-9-3-4-15,0 4 6 16,0 0-11-16,0 0 3 16,0 0-10-16,0 0-6 15,0 17 9-15,9 5-1 16,9 3 9-16,4-2-5 16,13-5 1-16,-3-8 0 0,-15-7-3 15,1-3 6-15,22 0-3 16,-13 0 9-16,13-26-5 15,9-4 9-15,-23-7 1 16,5-2 18-16,-4 4 8 16,-9 7-27-16,-5 9-2 15,-4 10-9-15,0 6 7 16,9 3-18-16,-9 0 4 16,13 6-3-16,4 15-2 15,-8 6 8-15,4 1 0 16,-4 2 2-16,-9-9-17 15,13-4 13-15,-13-9-9 0,0-4 3 16,0-4 6 0,0 0 0-16,0 0 4 0,0 0 11 15,4-9-7-15,5-11 1 16,-9-1-5-16,8-6 0 16,6 1 14-16,-15 2-13 15,1-2 10-15,-9 6 6 16,0 8-17-16,0 4 16 15,0 5-16-15,0 3 3 16,0 0-9-16,9 0-8 16,9 14 3-16,-5 15 5 15,-4-1 11-15,9 0-7 16,-9-8 2-16,22-3 0 0,-22-6-6 16,17-5 6-1,6-6 0-15,-6 0 0 0,14 0 4 16,0-14-8-16,-13-6 4 15,13 0-23-15,-31 6-20 16,-9 0-74-16,0 4-34 16,0 0-86-16,-9 2-147 15</inkml:trace>
  <inkml:trace contextRef="#ctx0" brushRef="#br2" timeOffset="387013">13923 1848 362 0,'0'0'151'0,"0"0"-42"15,0 0 18-15,0 0-50 16,0 0-7-16,0 0-36 16,-75-79-33-16,75 85-1 15,0 20-11-15,0 5 10 16,0 2 1-16,0-4 0 15,9-7-3-15,9-4 6 16,-5-13-3-16,5-5 8 16,-9 0-5-16,-1 0 26 15,1-11-17-15,5-15-11 16,-14 7 8-16,9 1-9 16,-9 7-27-16,8 8-44 0,-8 3-88 15,0 0-102-15,0 32-202 16</inkml:trace>
  <inkml:trace contextRef="#ctx0" brushRef="#br2" timeOffset="387782">14212 2209 381 0,'0'0'214'0,"0"0"-64"16,0 0-16-16,27-149-15 15,-5 101-41-15,-4-3-27 0,0-5-15 16,4-3-19-16,-13 2 11 16,0 0-10-16,-9 9-13 15,0 6 19-15,0 8-24 16,0 12 7-16,-9 10-5 16,0 12 5-16,-4 0-14 15,-5 8 4-15,0 37-15 16,0 18 12-16,-4 18 6 15,22 5 0-15,0-7 0 16,0-11 2-16,49-12-6 16,-9-18 4-16,-13-13 0 15,12-8-1-15,-12-12 1 16,-5-5 0-16,-4 0 1 0,0 0 4 16,-9 0 3-1,13-16-4-15,-4-4-3 0,-18 0 7 16,9 3-4-16,0 5-3 15,-9 5-1-15,0 3 9 16,0 4-16-16,0 0 7 16,0 0-14-16,8 0 12 15,-8 11-21-15,14 13 23 16,-5-2 0-16,8 1 3 16,1-9-9-16,4-6 6 15,5-5-10-15,-9-3 6 16,22 0 8-16,-14-23-4 0,6-8 9 15,-6-2-4 1,-4 1 4-16,-13-1 4 0,0 4-6 16,-9 7 12-16,0 5-17 15,0 11 12-15,0 6-14 16,0 0-1-16,0 28-6 16,-9 26-13-16,-31 20 20 15,5 8-2-15,4-3 5 16,4-3-3-16,-4-2 0 15,13 0 5-15,0-9-5 16,5-1 0-16,13-9 0 16,-9-10-7-16,0-14 11 15,0-14-4-15,1-9 0 16,-10-8 2-16,-22 0 1 16,-9 0-2-16,-9-25 5 0,0-6-12 15,10-12-4-15,21-2-10 16,18-8-49-16,9-7-77 15,18-3-53-15,48 1-129 16</inkml:trace>
  <inkml:trace contextRef="#ctx0" brushRef="#br2" timeOffset="388794">15781 1707 765 0,'0'0'100'16,"0"0"50"-16,0 0-32 15,0 0-26-15,0 0-60 16,0 0-32-16,-45-3-11 15,36 85 10-15,-22 20 1 16,13 8 8-16,-4-5-3 16,13-11-3-16,-9-12-2 15,18-15 7-15,0-18-7 16,0-17 0-16,0-16-5 0,0-10 3 16,0-6-25-1,0 0 10-15,18-29 14 0,4-13-47 16,-13-7 10-16,-9 2 28 15,0 1 5-15,-22 9 1 16,-31 4 3-16,4 10 3 16,-9 6-1-16,27 11 0 15,4 6-7-15,10 0 8 16,17 0-12-16,0 18 8 16,9 0-28-16,57 3 19 15,10-7 13-15,21-6-4 16,-21-8 4-16,0 0 1 0,-19 0 0 15,1-8 34-15,-9-15 12 16,-14-7 25-16,-3-8-2 16,-15-4-32-16,1-9 11 15,-18 3-29-15,0 0-11 16,0 14 16-16,-9 8-21 16,-9 15 7-16,1 11-11 15,8 0-1-15,-13 11-1 16,-5 40-12-16,5 14 14 15,4 10-8-15,9 0 8 16,9-9 0-16,0-7-2 16,0-11 8-16,0-11-7 15,0-8 1-15,0-13 0 16,0-6-4-16,9-10-4 16,9 0-2-16,4 0 2 0,13-18-1 15,14-14 0-15,0-1 8 16,-9 2 1-16,-13 8-6 15,-1 9 4-15,-3 8 0 16,-14 6-4-16,8 0-26 16,-8 3 20-16,5 14-6 15,-6 6 3-15,1-5 10 16,0 0-7-16,9-7 5 16,-9-2 1-16,13-6-16 15,-13-3 22-15,0 0-3 16,9-12 3-16,13-13 13 15,-13-9-12-15,4-5 7 0,-13-6 0 16,-9 2-4 0,0 3 20-16,0 9-8 0,0 11 8 15,-31 9 6-15,22 11-24 16,-9 0-5-16,-4 15-1 16,4 27-11-16,-9 17 7 15,27-1 4-15,0 3-7 16,0-10 4-16,58-12-49 15,0-8-73-15,17-14-60 16,10-11-91-16,12-6-168 16</inkml:trace>
  <inkml:trace contextRef="#ctx0" brushRef="#br2" timeOffset="393744">17189 2033 435 0,'0'0'161'16,"0"0"-27"-16,0 0-12 15,0 0-7-15,0 0-15 16,0 0-47-16,22-26 2 16,-22 26-45-16,0 0-10 15,0 8-1-15,0 30-15 16,0 7 16-16,-9 2 5 15,-4 2 6-15,13-7-11 0,0-10 0 16,0-10 6 0,0-5-2-16,0-9-4 0,0-5 0 15,0-3 4-15,0 0 7 16,0 0-7-16,13 0 0 16,5 0 0-16,9-25 12 15,13-4-16-15,0-7 0 16,-5-1 1-16,14 2 7 15,-22 14-8-15,-5 6 0 16,-13 12 1-16,0 3-12 16,-9 0 6-16,9 0-15 15,-9 12 20-15,8 10-16 16,-8 1 13-16,9-3 3 0,-9-3 0 16,14-9-3-1,-14-2 3-15,9-6 0 0,-9 0 7 16,8 0-3-16,1 0 11 15,9-6-4-15,22-22-4 16,9-7-7-16,0 2 0 16,-14 2 0-16,5 8-3 15,-22 12 10-15,-9 6-7 16,-9 5 0-16,9 0-24 16,4 5 19-16,-13 26-14 15,9 3 19-15,9-1-9 16,-9-1 16-16,22-9-7 15,-4-9 0-15,-10-6 2 0,23-8 2 16,-9 0 1-16,14 0-3 16,4-20 6-16,0-13 0 15,-1-4-3-15,-12 0-5 16,-14 0 7-16,-13 1 11 16,0 1-11-16,-9 13 14 15,0 5 7-15,0 11-26 16,0 6-2-16,0 0 0 15,0 0-32-15,0 26 29 16,0 13-5-16,0 1 8 16,0 0 0-16,27-7 10 15,13-4-20-15,17-12 6 16,10-8-45-16,8-9-3 16,14 0-79-16,-22-12-38 0,-18-19-34 15,-40-6-206-15</inkml:trace>
  <inkml:trace contextRef="#ctx0" brushRef="#br2" timeOffset="394055">18331 1647 237 0,'0'0'128'0,"0"0"-48"15,0 0-17-15,0 0 2 16,0 0-51-16,0 0-7 15,-58 10 1-15,58 17-7 0,0-4 7 16,0-6 17-16,18-9 5 16,13-5 15-16,-5-3-6 15,-3 0-5-15,3 0 33 16,-8-20-16-16,-9-5 5 16,4-1-8-16,-13 4-38 15,0 2 15-15,0 6-25 16,0 10-3-16,0 4 0 15,0 0-35-15,0 0-94 16,0 32-34-16,0 16-71 16</inkml:trace>
  <inkml:trace contextRef="#ctx0" brushRef="#br2" timeOffset="395544">19104 2126 192 0,'0'0'324'0,"0"0"-177"0,0 0-16 15,0 0-18-15,0 0-40 16,-85-161-20-16,59 147-13 16,3 5-34-16,-3 9 3 15,-5 0-9-15,-5 17-7 16,-4 26-3-16,5 10 10 0,-5 7 0 15,22-3 0 1,18-7 8-16,0-4-8 0,0-13 0 16,9-10 1-16,9-9-1 15,22-11 4-15,-14-3-4 16,5 0 19-16,5-30-16 16,-5-17 14-16,4-8-8 15,5-14-4-15,-13-11 43 16,4-13-29-16,-13-3 9 15,0-4-5-15,-18 11-20 16,13 9 22-16,-13 18-19 16,0 20-5-16,0 21 18 15,0 16-19-15,0 5-3 16,0 8 3-16,0 46-28 16,0 31 23-16,0 24 5 0,-13 5 0 15,13 0-2-15,0-12 3 16,0-15-1-16,31-15 0 15,9-19 12-15,4-16-10 16,-4-17-2-16,9-18 3 16,0-2 9-16,4-2-12 15,18-29 5-15,-13-9 2 16,-5-3 3-16,-4 2-4 16,-9-5-6-16,-13 9 1 15,4 11-4-15,-22 10 3 16,0 11 0-16,0 5 0 15,0 0-17-15,4 5 9 0,-4 23-3 16,9 3-2-16,-10-6 5 16,1-5-8-16,-9-8 7 15,9-7 7-15,-9-5 0 16,0 0 2-16,0 0 5 16,0 0-4-16,0-17 11 15,0-5-10-15,0-1-2 16,-9 1 0-16,-8 1 8 15,-1 5-12-15,9 7 4 16,-13 4-9-16,4 5 3 16,-13 0-14-16,-5 20 18 15,-4 19-6-15,5 7 12 16,4 2-7-16,22-6 3 0,9-6 0 16,0-10-10-16,0-12 10 15,18-7-13-15,4-7 11 16,13 0 4-16,5-12 7 15,-4-23-9-15,13-7 6 16,-9-12-5-16,9-14 6 16,-5-11-7-16,-4-12 15 15,-9-5-11-15,-4-3 27 16,-9 9-16-16,4 10-14 16,-22 18 30-16,0 22-30 15,0 18 7-15,0 11-5 16,0 11 3-16,0 0-12 0,0 22-12 15,-14 40 9 1,-21 36-1-16,4 14 10 0,4 12 0 16,18-7 0-16,9-22 10 15,0-15-11-15,18-26 1 16,31-15 0-16,17-16-11 16,1-15 14-16,31-8-3 15,-14-8 3-15,1-35 11 16,4-16-10-16,-14-15-4 15,-8-13 0-15,-18-18 5 16,-9-5-3-16,-23-4-2 16,-17 13 15-16,0 10-10 15,-9 14 9-15,-31 18-12 0,14 22 1 16,-5 17 3 0,13 18-6-16,-4 2-3 0,-5 39-2 15,0 35-1-15,-13 28 2 16,0 19 4-16,23 7 0 15,17-4-5-15,0-13 8 16,0-18-3-16,26-24 0 16,23-19-9-16,18-21 9 15,22-21-21-15,4-8 13 16,-4-6-4-16,4-27 13 16,-26-15-1-16,-1-6 0 15,-17-15 12-15,-18-7-9 16,-13-9-3-16,-18 2 0 15,0 11 0-15,0 18 8 0,-40 21-8 16,5 23 0-16,-23 10-5 16,0 34 1-16,-8 43 1 15,-1 19 3-15,18 6-6 16,18-9 9-16,31-13-3 16,0-19 0-16,40-7 11 15,18-14-7-15,8-15-4 16,19-7 0-16,21-10-5 15,1-8-41-15,-14 0-88 16,-13-4-141-16,-35-32-265 16</inkml:trace>
  <inkml:trace contextRef="#ctx0" brushRef="#br2" timeOffset="397729">22027 2273 440 0,'0'0'148'16,"0"0"-49"-16,0 0 5 15,0 0-16-15,0 0 7 16,173-170-56-16,-137 125-2 15,4-6-5-15,-9-5-9 16,-13-1 25-16,-9 1-15 16,-9 4-13-16,0 7 15 15,0 13-28-15,0 13 5 16,-9 7-12-16,0 9-4 0,-22 3 1 16,4 12-11-16,-4 36 13 15,-18 15-10-15,22 8 13 16,10 2-2-16,8-3 0 15,9-7 9-15,0-7-14 16,26-13 5-16,14-12-14 16,18-11 12-16,9-12-15 15,17-8 17-15,14 0 0 16,-5-24 0-16,5-22-3 16,-22-11 3-16,-10-16 0 15,1-12 1-15,-9-17 3 16,-27 0-4-16,-5-3 0 15,-17 15 9-15,-9 13-9 0,0 23 1 16,0 20-1-16,0 18 30 16,0 7-28-16,0 9 0 15,-9 0-2-15,-8 9-24 16,-14 41 19-16,-5 24 1 16,-4 22 4-16,13 12-4 15,5 2 7-15,4-2-3 16,18-18 0-16,0-19 10 15,0-11-13-15,18-18 3 16,13-14 0-16,14-11-8 16,4-8 7-16,8-9 1 15,19 0 0-15,-5-20 9 16,-4-17-8-16,-1-8-1 0,-30-9 0 16,4-9 2-16,-23-1 4 15,-17-7-6-15,0 9 8 16,0 13 0-16,0 12 12 15,-17 21-20-15,8 12 3 16,9 4-7-16,-9 20-15 16,-13 32 19-16,13 13-7 15,-9 5 15-15,18-7-11 16,0-7 3-16,0-11 0 16,18-8-1-16,13-14 6 15,-4-7-5-15,13-9 0 16,-5-7 9-16,23 0-6 0,-9-3-3 15,8-22 0 1,1-4 1-16,0-8 3 0,-9 1-4 16,-5-4 0-16,-4 3 11 15,-9 6-10-15,-13 11-1 16,-9 9 0-16,0 11-9 16,-9 0 8-16,0 5-11 15,0 32 5-15,0 3-2 16,0 2 5-16,0-5 4 15,0-8 0-15,0-13-3 16,0-4 7-16,0-9-4 16,0-3 3-16,9 0 4 0,13 0 9 15,5-17-13 1,13-14 0-16,-5-3-1 0,-4-2 4 16,-4-2-6-16,4 9 0 15,-22 7 10-15,9 5-12 16,-9 14 2-16,-1 3-3 15,6 0-5-15,-5 6-12 16,0 22 17-16,-9 1 1 16,8-4-1-16,1 1-1 15,0-10 4-15,-9-7 0 16,14-3-4-16,-14-6 11 16,8 0-7-16,1 0 10 15,18 0-4-15,4-23 3 0,5-3-9 16,-5 1 0-1,9 5-5-15,-22 6 8 0,17 8-3 16,-13 6 0-16,-4 0-5 16,13 0-2-16,-4 15 2 15,4 7 5-15,-4 1-11 16,-1-4 12-16,14-7-1 16,-22-7 0-16,13-5 6 15,-4 0-5-15,-5-5-1 16,5-26 0-16,-10-9 6 15,14-8-2-15,-22-9-4 16,9-2 0-16,-18-3 10 16,0 8 2-16,0 12-4 15,0 19-8-15,0 11 16 16,0 12-16-16,-18 4-1 0,9 43-12 16,-8 20 13-16,3 8-4 15,5-4 4-15,9-12 0 16,0-11-3-16,0-12 5 15,32-10-2-15,-6-8 0 16,14-13 12-16,-4-5-10 16,13 0-2-16,-1-8 0 15,1-18 9-15,-13-5-3 16,4-3-6-16,-13 0 0 16,13 3 10-16,-23 3-15 15,6 6 5-15,-6 4 0 16,-8 13-4-16,0 5 5 0,0 0-2 15,4 0-1 1,-13 10-16-16,18 19 9 0,-9-4 9 16,-9 1 0-16,0-6-9 15,9-3 9-15,-9-6 0 16,0-6 0-16,9-5 8 16,-9 0-10-16,13 0 2 15,5 0 0-15,8 0 6 16,6-10-1-16,3-8-5 15,-4 1 0-15,9 3 7 16,-13 6-12-16,0 2 5 16,-5 6-1-16,4 0-8 0,-3 0-11 15,3 6 13-15,-8 14 7 16,13-6-6 0,-4 0 1-16,-18-9 5 0,22-1 0 15,-13-4-1-15,13 0 13 16,-5-12-12-16,5-22 1 15,-4-8 8-15,4-15 3 16,-22-4 3-16,9-5 5 16,-9-6 33-16,-9 8-32 15,0 1 16-15,0 13-2 16,0 7-33-16,0 11 28 16,0 19-26-16,-9 10-3 15,0 3-2-15,0 0-12 16,-22 43 4-16,4 22 2 15,-13 17 14-15,14 8-10 0,17 4 3 16,9-7-11 0,0-7-3-16,18-15-57 0,30-20-4 15,10-14-35-15,-5-17-70 16,-4-14-13-16,-9 0-48 16,-22-21-96-16</inkml:trace>
  <inkml:trace contextRef="#ctx0" brushRef="#br2" timeOffset="397894">26021 1704 186 0,'0'0'193'0,"0"0"-76"16,0 0-10-16,0 0 0 15,0 0-49-15,0 0-58 16,-9-74 10-16,67 74-10 0,18 0 0 16,-10 0-2-1,-8 0-34-15,-9 12-88 0,-14 5-86 16</inkml:trace>
  <inkml:trace contextRef="#ctx0" brushRef="#br2" timeOffset="398178">26519 1934 267 0,'0'0'363'15,"0"0"-263"-15,0 0 1 0,0 0-3 16,0 0-61-16,0 0-18 16,-9-23-19-16,-9 40-2 15,5 8-2-15,13 1 4 16,0-7 0-16,0-2 1 16,0-8 10-16,31-3-7 15,4-6 33-15,5 0 4 16,-9 0 39-16,-4-3-33 15,-18-12-30-15,-9 0-12 16,-36 2-5-16,-70 2-122 16,-50-3-476-16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05:18.30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2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28765 145 546 0,'0'0'356'0,"0"0"-176"16,0 0-48 0,0 0-24-1,0 0-58 16,0 0-48-31,-134 62 39 0,117 20-10 0,8 12-20 16,9 11 14-16,0-1-21 0,0-2 1 0,0-14-5 0,0-15 11 0,17-16-10 0,1-17-1 141,4-12 0-141,-13-14-7 0,0-8-7 0,0-6-10 0,0 0 13 0,4-28-16 0,-4-20 20 0,-9-7-13 0,0-7-4 0,-22-6-1 0,-14 3-12 0,5 6 23 0,-4 14 13 0,4 14 0 0,4 13-4 0,18 15 5 0,-4 3-8 0,4 0 1 0,9 23-7 0,0 8 5 15,22 6 4-15,45-9-14 0,17-2 16 16,1-9 3 0,12-11 0-16,-30-6 1 0,0 0 10 15,-10-9-10-15,-8-22 30 16,-22-10-4-16,-5-6 31 15,-13-7-28 1,-9-2-7-16,0-1 19 0,0 6-42 16,-18 14 17-16,-4 15-11 0,13 10 6 15,-9 12-18 1,-4 0 6-16,4 26-4 0,-8 29-8 16,-5 15 15-16,13 12-3 15,9-4 0-15,9-4 4 16,0-11-11-16,0-15 7 15,9-8 0-15,18-14-8 16,4-13 8-16,4-10-1 16,5-3 0-16,0 0 2 15,18-14 1-15,-14-18-2 16,5-1 0-16,9-7-1 16,-9 3 4-16,-14 6-3 15,-3 8 0-15,-15 12-3 16,-8 8-7-1,13 3 2-15,-13 0-29 0,9 20 35 16,-9 5-21-16,4-2 21 0,14-6 0 16,-9 0-1-1,13-7-7-15,-5-6 10 16,14-4 0-16,-4 0-7 0,13-3 14 16,0-22-7-1,-9-6 0-15,-5-3 10 0,-4-7-6 16,-13-2-4-1,-9-6 2-15,-9 3 24 16,0 4-25-16,0 14 14 0,-9 8-4 16,-18 18-3-16,5 2-14 15,4 2 6-15,1 46-7 0,8 12-5 16,9 4 9-16,0-1 3 16,9-9 0-16,35-15 3 15,5-5-17 1,9-13 8-16,-1-13-46 0,-8-6-8 15,-13-2-124-15,4 0-52 16,-22-5-44 0,-5-25-267-16</inkml:trace>
  <inkml:trace contextRef="#ctx0" brushRef="#br0" timeOffset="-2805">23909 807 327 0,'0'0'468'0,"0"0"-321"0,0 0 8 16,0 0-4-16,0 0-77 15,0 0-16-15,0 0-15 16,13-135-30-16,-13 126 22 16,-31 4-35-16,4 5 0 15,-22 0-8-15,1 0 6 16,12 16 2-16,-4 13 0 15,0 4-2-15,22 4-7 16,9 0 3-16,9 0-16 16,0-1 19-16,9-10-23 15,31-9 6-15,5-9 15 16,4-8 5-16,-9 0 2 0,-5-5-1 16,5-32 4-16,0-13 33 15,-13-14-16-15,4-11 14 16,-5-19-1-16,6-8-31 15,-24-3 20-15,1 0-21 16,-9 18 0 0,0 19 8-16,0 20-1 15,0 25-8-15,0 18-2 0,0 5 7 16,0 0-15-16,0 34-4 16,0 22 12-16,9 29-8 15,18 14 12-15,13 14-4 16,0-2 0-16,18-9 2 15,-1-15-13-15,-3-17 11 16,3-10-7-16,-8-17-1 0,0-14-8 16,-9-12 16-1,-13-12-2 1,-18-5 5-16,22 0-2 0,-13-8-1 0,8-27 0 16,5-5 14-16,9-5-8 15,-13-5 0 1,-18-4 4-16,13-3-2 0,-22 6 6 15,0 12-14 1,0 11 1-16,0 16 3 0,0 9-2 16,0 3-2-16,0 0 0 15,0 12-16-15,0 26 11 16,9 15 4-16,9 2 1 0,8 8-8 16,23-8 10-1,-9-10-2-15,-4-15 0 0,4-10-8 16,-9-12 1-1,-5-4 7-15,1-4 0 0,4 0 3 16,-4-26 4 0,4-10-7-16,-4-7 0 0,-5-5 9 15,5-2-9 1,-19-8 0-16,-8 4 0 0,0 3-1 16,0 9 5-16,0 10-4 15,0 19 0-15,0 10 7 16,0 3-17-16,0 0 10 15,0 16-8-15,0 25-2 0,0 10 10 16,0 8 0 0,0-5 0-16,23-1 3 0,3-10-11 15,14-6 8 1,-4-15 0-16,4-4-13 0,-14-13 8 16,-3-5 5-16,-6 0 0 15,10-12 9-15,-5-15-8 16,5-10-1-16,-5-8 0 15,-13-2 0-15,9-3 6 16,-18-1-6-16,0 6 0 16,0 5 7-16,0 6-9 15,-18 14 2-15,-4 9 0 16,13 8-10-16,9 3 5 16,-9 3 2-16,9 28 3 15,0 11-5-15,0 1 0 16,0 2 5-16,18-2-1 0,31-9-9 15,0-6-2-15,8-8 9 16,-8-12 1 0,-4-8 3-16,-5 0-4 15,0 0 3-15,-23-21 0 0,1-9 6 16,-9-3 4 0,-9-7-10-16,0-2 6 0,0 1 2 15,0 13 4-15,0 9-10 16,-9 10-1-16,9 9 8 15,-9 0-9-15,0 20-5 16,9 20 5-16,0 11-2 0,0-1-3 16,0-4 5-1,9-7 0-15,31-2-8 0,-4-6-12 16,4-7-8 0,0-8-43-16,-14-11-81 0,-8-5-33 15,-18 0-32-15,0-10-98 16</inkml:trace>
  <inkml:trace contextRef="#ctx0" brushRef="#br0" timeOffset="-2495">25864 227 7 0,'0'0'549'0,"0"0"-413"0,0 0-15 0,0 0 19 16,0 0-65-16,0 0-19 15,-36-40-54-15,36 40 9 16,-22 18-17-16,13 7 6 16,0 1 0-16,9-4-6 15,0-5 4-15,0-6 2 16,9-8-2-16,31-3 9 16,-13 0 10-16,4-17-9 15,-14-10-3-15,-8 0 19 16,-9 4-22-16,0 1 4 15,0 6-6-15,-57 3-18 0,-10 11-33 16,-9 2-120-16,10 0-132 16</inkml:trace>
  <inkml:trace contextRef="#ctx0" brushRef="#br0" timeOffset="-2106">24371 119 404 0,'0'0'184'0,"0"0"-61"15,0 0-9-15,0 0-49 0,0 0-44 16,0 0-21-16,-67 26 6 15,67 8-1 1,0-3-3-16,27-3 0 0,13-10 32 16,-14-10-26-1,5-8 20-15,-13 0 10 0,4 0-7 16,-4-28 29-16,-9-6-17 16,0-4-3-16,-9 1 24 15,0 1-56 1,0 6 6-16,0 5-14 15,-27 4 10-15,-4 12-21 0,-4 9 2 16,-23 0-72-16,9 14-72 0,31 20-108 16,5 6-178-16</inkml:trace>
  <inkml:trace contextRef="#ctx0" brushRef="#br0" timeOffset="-1024">26459 810 144 0,'0'0'317'16,"0"0"-211"-16,0 0-2 15,0 0 9-15,0 0-46 16,0 0-12-16,-9-42 9 16,18 30-19-16,-9-2 0 15,0 0 9-15,0-3-31 16,0 0 30-16,0 0-17 15,0-2-15-15,-31 1 20 0,22 4-35 16,-18 3 7 0,9 1-9-16,-22 10 8 0,0 0-14 15,5 0 2-15,-5 21-1 16,13 16-10-16,5 5 5 16,13 1 6-16,9-4 0 15,0-4-7-15,40-10 1 16,-4-8 6-16,4-8 0 15,-14-9-1-15,5 0 9 16,-4-15-4-16,4-20 0 16,-22-3 5-16,9-12 2 15,4-19-8-15,-13-13-1 0,0-6 26 16,-9-6-24-16,0 7 36 16,0 13-11-1,-31 12-27-15,4 16 26 0,18 21-21 16,0 14-4-16,0 11 3 15,-4 0-6 1,13 26-10-16,-9 35 10 0,0 30 0 16,9 13-2-16,0 13 2 15,9-4 0-15,40-14-7 16,9-16 12-16,0-22-5 16,8-19 0-16,1-16 4 15,-9-17-9-15,8-9 5 16,1 0 0-16,0-17-2 15,-1-19 7-15,1-7-5 16,-27-5 0-16,0-6 9 16,-22 0-4-16,-18 3-5 0,0 3 0 15,0 14-3-15,0 14 4 16,0 14-1-16,-9 6 0 16,-14 6-10-1,6 32 3-15,-1 5 7 0,0 10 0 16,5 0-9-1,13-8 5-15,0-2-1 0,40-11 0 16,9-11-26-16,8-9 28 16,10-12-4-16,-9 0 7 15,0-3-2-15,-14-22 8 16,5-10-6-16,-9-1 1 16,-22-6 8-1,4-4 2-15,-22-2-11 0,0 3 1 16,0 5 2-16,0 13 1 0,0 12-4 15,0 15 0 1,0 0-11-16,0 33 5 0,9 16-8 16,17 10 14-16,14 1-5 15,-13-3 7-15,13-4-2 16,-13-11 0-16,-5-3-12 16,-4-7 9-16,-18-6-13 15,0-6-22-15,0-6-8 16,-40-6-40-16,-36-2-43 15,1-6-150-15,8 0-421 16</inkml:trace>
  <inkml:trace contextRef="#ctx0" brushRef="#br1" timeOffset="-26711">15445 3508 110 0,'0'0'893'0,"0"0"-793"16,0 0 18-16,0 0-21 15,0 0-47-15,0 0-42 16,191-37 5-16,-66 23 2 15,8 3-14-15,0 5 4 16,-17 0-5-16,-27 6-17 0,-54 0-92 16,-26 0-148-1,-9 0-113-15</inkml:trace>
  <inkml:trace contextRef="#ctx0" brushRef="#br1" timeOffset="-26529">15778 3310 478 0,'0'0'339'0,"0"0"-159"0,0 0 25 16,0 0-85-16,0 0-44 15,0 0-36-15,-75-42-37 16,75 80 2-16,0 20 5 0,9 16 11 16,9 8 0-1,13 8-20-15,-14-1 4 16,6-6-5-16,3-7-63 0,14-10-184 15,27-15-407-15</inkml:trace>
  <inkml:trace contextRef="#ctx0" brushRef="#br1" timeOffset="-26229">16831 3151 1037 0,'0'0'185'0,"0"0"-36"0,0 0-50 15,0 0-38-15,0 0-33 16,0 0-19-16,-142-74-9 16,115 128-4-16,-4 15 4 15,14 1 0-15,17 4 5 16,0-1-10-16,26-5 5 15,41-5 0-15,13-13-4 16,13-13-11-16,23-14-29 16,-1-14-62-16,-8-9-78 15,-5 0-158-15</inkml:trace>
  <inkml:trace contextRef="#ctx0" brushRef="#br1" timeOffset="-25703">17618 3293 758 0,'0'0'203'0,"0"0"-24"16,0 0-15-16,0 0-81 16,0 0-24-16,0 0-19 15,-27-75-20-15,27 68 4 16,0-2-13-16,0 3-4 15,9-2 3-15,9 2-7 16,13 1-3-16,-5-1 0 0,6 6 3 16,-6 0-7-16,5 0 3 15,-4 0-3-15,0 15 2 16,4 17-4-16,-22 6 6 16,8 10-1-16,-17 0 2 15,14-3-2-15,-14-8 1 16,0-5 0-16,0-9-2 15,0-7 5-15,0-7-3 16,9-3 0-16,-9-4 3 16,8-2 3-16,1 0-2 15,0 0 13-15,0-6 26 16,22-25-19-16,-4-8-9 16,4-6-2-16,5 3-11 15,4 2 7-15,-14 9-9 0,5 7 0 16,9 13-3-16,-13 11-2 15,0 0-3 1,13 8-3-16,-9 30-3 0,-5 7 8 16,1 3-15-16,-5 0-8 15,5-3-12-15,4-5-53 16,-13-9-57-16,-18-11-166 16,0-11-530-16</inkml:trace>
  <inkml:trace contextRef="#ctx0" brushRef="#br1" timeOffset="-29251">9843 3581 763 0,'0'0'161'16,"0"0"33"-16,0 0-71 0,0 0-24 15,0 0-42-15,0 0-28 16,9-104-14-16,57 87-10 16,10 4-4-16,13 9 0 15,-14 4 3-15,-8 0-5 16,-18 0 1-16,-23 20 0 16,-3 14-2-16,-23 11 2 15,0 16 0-15,-23 5 0 16,-34 5 4-16,-10-6-7 15,9-8 3-15,1-12 0 16,21-8-1-16,5-12 4 16,13-5-3-16,0-8 0 0,18-7 2 15,0 2-6-15,0-5 3 16,0 1-2-16,18-1 3 16,40-2 0-16,17 0 7 15,23 0-4-15,4-7 0 16,14-11-2-16,8 1-1 15,-8-3-3-15,-19 6-22 16,-12 3-139-16,-36 5-226 16,-31 6-468-16</inkml:trace>
  <inkml:trace contextRef="#ctx0" brushRef="#br1" timeOffset="-28750">10989 3477 795 0,'0'0'166'16,"0"0"-15"-16,0 0-47 16,0 0-47-16,0 0-35 15,0 0-18-15,147-34 13 16,-63 29-7-16,23-7-5 15,17 1 3-15,18-7-5 16,-8 7-3-16,-28 2 0 0,-48 9 4 47,-27 0-8-47,-22 0-4 16,-9 0-37-16,0 0-70 15,-9 0-46 1,-40 0-65-16,-9 15-72 47</inkml:trace>
  <inkml:trace contextRef="#ctx0" brushRef="#br1" timeOffset="-28505">11642 3432 66 0,'0'0'369'16,"0"0"-174"-1,0 0-27-15,0 0-40 0,0 8-51 63,0 9-28-48,0 15 2-15,0 9-6 16,0 10-7 0,0 9 6-16,0 3-17 15,0-5 2 1,27-1-18-1,-14-8-10 1,5-10-2-16,-9-5-11 16,0-8-125-16,-9-4-234 0</inkml:trace>
  <inkml:trace contextRef="#ctx0" brushRef="#br1" timeOffset="-28386">12389 2871 539 0,'0'0'401'0,"0"0"-223"0,0 0-32 0,-143-164-30 0,126 149-46 0,3 13-17 0,14 2-29 0,-9 0-11 0,0 17-9 0,-17 46 1 0,-5 33 1 0,4 25 15 0,5 18-8 0,13 11 7 15,9 14-11-15,0 8-4 0,0 10 9 0,0-1-14 0,0-9 6 16,31-13-6-16,5-15 2 16,4-21-1-16,17-25-1 15,-21-24-2-15,13-23 1 16,-18-17-48-16,4-18-24 0,5-6-92 15,9-10-105 1,18 0-196 0</inkml:trace>
  <inkml:trace contextRef="#ctx0" brushRef="#br1" timeOffset="-27855">12704 3744 358 0,'0'0'338'0,"0"0"-173"15,0 0-18-15,0 0-33 16,-58-148-22-16,58 125-39 15,0 0-19-15,0 3-15 16,14 6-3-16,12 0 6 16,14 6-22-16,5 8 5 15,3 0-5-15,1 0-4 16,-9 17 1-16,-4 14 3 16,-5 6 0-16,-13 0 0 15,0 0 0-15,-18-9 0 0,0-3-1 16,0-5 6-16,0-11-4 15,0-7-1-15,0-2 0 16,0 0 13-16,0 0-7 16,0-14 9-16,8-14-12 15,6-9-1-15,12-3 1 16,-8 1-3-16,22 5 1 16,-22 5 2-16,13 13-1 15,-13 5-4-15,-9 11 2 16,31 0-9-16,-14 0 7 15,14 16-5-15,0 18 7 0,-4 8-5 16,-5 7 1 0,-4 2-8-16,-10-3-47 0,-3 0-139 15,-14-6-179-15</inkml:trace>
  <inkml:trace contextRef="#ctx0" brushRef="#br1" timeOffset="-27640">12953 3964 726 0,'0'0'156'16,"0"0"-11"-16,0 0-39 16,0 0-75-16,0 0-15 15,222-12 3-15,-115 10-16 16,26-7 1-16,0-2-4 0,-17 2-41 15,-23 3-144-15,-44 6-153 16</inkml:trace>
  <inkml:trace contextRef="#ctx0" brushRef="#br1" timeOffset="-27339">13299 4091 545 0,'0'0'243'0,"0"0"-148"16,0 0 13-16,0 0-31 16,0 0-11-16,0 0-12 15,151 20-20-15,-128-2-1 0,-15 7-3 16,1 6-15-16,-9 9 15 16,0 5-2-16,-17 2-17 15,-6-1 11-15,6-6-19 16,8-9-2-16,9-9 1 15,0-8 0-15,0-5-2 16,40-9 0-16,4 0 3 16,36 0-6-16,31-25-2 15,5-24-41-15,8-11-127 16,-8-13-114-16,-10-11-178 0</inkml:trace>
  <inkml:trace contextRef="#ctx0" brushRef="#br1" timeOffset="-27006">14006 2673 754 0,'0'0'224'0,"0"0"-26"0,0 0-39 16,0 0-57-16,0 0-50 15,0 0-2-15,-125-128-40 0,148 179 1 16,34 35-11 0,28 29 13-16,21 22 11 0,1 10 13 15,-5 5-21-15,-13 7 1 16,-13 2-11-16,-19 1-3 16,-21 2 0-16,-23-9-3 15,-13-4-3-15,0-19 1 16,-22-9-30-16,-36-19-15 15,-8-19-53-15,-1-20-65 16,18-16-206-16,40-24-588 16</inkml:trace>
  <inkml:trace contextRef="#ctx0" brushRef="#br0" timeOffset="-11306">10118 623 778 0,'0'0'172'0,"0"0"-15"0,0 0-16 15,0 0-37-15,0 0-58 16,0 0 4-16,-84-88-45 16,84 143 6-16,-9 23-11 15,9 24 5-15,-9 4 5 16,9-5-7-16,0-11 6 16,0-7-7-16,0-10-2 15,0-13 5-15,0-15-13 16,9-14 8-16,0-13-11 15,0-18-20-15,0 0-27 0,-9-12 44 16,0-28 13-16,0-8-5 16,0-3-4-16,0-5 9 15,-36 6 1-15,-13 1-2 16,-9 9 2-16,1 11-3 16,-10 15 3-16,27 9-1 15,-9 5-12-15,31 0 13 16,1 0-2-16,17 7-2 15,0 20-19-15,49-1 23 16,26-2-12-16,18-3 0 16,5-13 5-16,-5-8 1 15,-4 0 6-15,-22-6 1 16,0-22 10-16,-10-12-4 0,-8-2 1 16,-13-6 7-1,-14-3 25-15,-22-3-21 16,0 0 17-16,0 4 0 15,0 9-27 1,-31 22 17-16,22 8-10 0,0 11-15 16,0 0 5-16,0 34-6 0,-4 33 0 15,4 18-10-15,0 9 21 16,0-9-11-16,9-6 0 16,0-12 0-16,0-9-5 15,9-11 5-15,9-18-2 16,4-9 0-16,5-17-30 15,-5-3 25-15,14-9 1 16,12-34 6-16,1-8 14 16,9-5-12-16,-13 5-2 0,-6 6 1 15,-7 17 9 1,-24 11-4-16,1 8-5 0,-9 9 5 16,9 0-12-16,9 14-10 15,13 20 16-15,-4 3-3 16,4 0 9-16,4-3-16 15,-3-9 10-15,3-10-18 16,-4-6 15-16,-13-9-11 16,13 0 14-16,-4 0 5 15,4-26 1-15,-13-8 2 16,-1-9-8-16,-8 1 4 16,-9 2 4-16,0 3-5 15,-9 6 5-15,-26 8-4 0,4 12 3 16,4 11 0-1,18 0-7-15,-13 9-6 0,22 25-1 16,0 5 2-16,0 1 5 16,22-3-1-16,23-4 4 15,12-4-5-15,-8-9 2 16,9-6-18-16,-9-6-4 16,-5-5-79-16,-4-3-107 15,0 0-141 1</inkml:trace>
  <inkml:trace contextRef="#ctx0" brushRef="#br0" timeOffset="-6160">17649 453 704 0,'0'0'291'0,"0"0"-163"16,0 0 20-16,0 0-52 15,0 0-62-15,0 0-13 16,0 0-19-16,-80 213 23 15,80-101-3-15,-9 8-21 16,0 4 19-16,9 4-20 16,-18 8 0-16,9 6 0 15,9-13 4-15,0-15-4 16,0-29 0 0,36-28-20-16,4-30 16 0,9-15-24 15,9-12-2 1,17-7 27-1,1-43-5-15,8-12 5 16,-4-17-5-16,-22-9-1 0,-23-5 1 0,-12-12 8 16,-23 3-7-16,-14-1-2 0,-44 13-2 15,-17 11 11-15,-18 17-2 16,4 13-3 0,13 13 0-16,18 11 5 0,18 8 0 31,14 8-6-31,26 0 11 0,0 7-5 0,0 2 0 15,0-3-10-15,0 3 8 16,26-4-28-16,23 4 30 16,9-2 2-1,0-4 1-15,0-4-3 0,-10-5 8 16,-12-2-5-16,-5 6 25 16,-13 2-13-1,-9 6-3-15,-9 1 27 0,0 2-32 0,0 0 5 16,0 0-12-16,0 0-7 15,0 8 4-15,-9 20-2 16,9 1 5 0,0-1-8-16,0-1 8 0,9-1 0 15,31-2-1-15,-14-10 8 16,23-3-11-16,-9-8 4 16,0-3 0-16,-13 0 3 15,13-7 7-15,-13-20-9 16,4-4 2-16,-14-4 5 15,-8 2 0-15,0 4-8 16,-9 9 1-16,0 6 12 16,0 12-7-16,0 2-6 0,0 0 0 15,0 0-20-15,0 25 15 16,0 7 5-16,0-1 0 16,9 0-10-16,13-9 14 15,-4 1-4 1,9-7 0-16,4-7 1 0,-5-3-6 15,6-6 5-15,-6 0 0 16,5 0 2-16,-13-15 6 16,13-10-8-16,-13-2 0 15,0-3 7-15,-18 2-4 16,18 5-3-16,-18 4 0 16,13 11-2-16,-13 4 5 15,0 4-6-15,0 0 2 0,9 0-27 16,-9 23 24-16,18 5 4 15,-10 3 0-15,15 1-4 16,3-4 9 0,-8-6-5-16,13-4 0 0,-13-7 6 15,13-5-8-15,-13-6 2 16,0 0 0-16,13 0 5 16,-5-12-1-16,5-11-4 15,5 1 1-15,4-3 7 16,-13-1 3-16,4 7-11 15,-5 4 1-15,5 9-7 0,-13 6 6 16,9 0 0 0,4 0-1-16,9 3-6 15,-13 11 3-15,-10 4 4 16,14-4 0-16,-22 0-12 0,9-3 12 16,-9-6 0-1,4 1 0-15,-13-3 2 0,0-3-3 16,0 0 1-16,0 0 0 15,0 0 17-15,0 0-13 16,0-20 3-16,0 1 0 16,-22-7 4-1,13 6-8-15,0 3-3 0,-8 6 0 16,8 2-9-16,-5 8 10 0,6 1-1 16,8 0 0-1,-18 0-16-15,9 25 11 16,0 8-2-16,9 7 7 0,0 0-12 15,0-4 6-15,27-5-2 16,13-8 8-16,-5-6-18 16,14-11 12-16,9-4 6 15,0-2 0-15,-1 0-4 16,-8-2 10 0,-4-21-6-16,3-2 3 15,-16-7 5-15,3-13 12 0,-4-9-3 16,-13-8-4-16,13-3 16 0,-22-3-27 15,0 9 16 1,-9 4 6-16,0 10-19 16,0 12 25-16,-9 10-24 0,-13 9-3 15,13 8 9 1,0 4-9-16,9 2-3 0,0 0 0 16,0 0 3-16,0 0-10 15,-9 0 7-15,9 2 0 16,0 12-13-16,0 9 12 15,0 2 1-15,0 12 0 16,0 8 8-16,0 12-14 16,0 5 6-16,0 6 0 15,18 2-8-15,4-4 8 16,5-9-13-16,13-9-17 16,-5-9-40-16,5-7 19 15,9-13-36 1,-22-5-51-16,-9-5-21 0,4-9-84 0,-22 0-40 15</inkml:trace>
  <inkml:trace contextRef="#ctx0" brushRef="#br0" timeOffset="-5820">19972 787 289 0,'0'0'176'16,"0"0"-41"-16,0 0-20 16,0 0 1-16,0 0-40 15,0 0-37-15,-93-96-37 16,120 96 19-16,39 12-21 15,14-4 18-15,5-2-16 0,4-4 19 16,-5-2-11-16,-17 0-3 16,-18 0 31-16,-23 0-10 15,-17 0 32-15,4 0 15 16,-13 0-30-16,0 0 20 16,0 0-32-16,0 0-17 15,0 0 5-15,0 0-21 16,0 4-5-16,0 18-4 15,0 9 1-15,0 9 5 16,0 5 3-16,9 0 0 16,0-4-6-16,18-2 2 15,13-8-47-15,-14-11-46 16,23-12-96-16,0-8-75 16,-9 0-86-16</inkml:trace>
  <inkml:trace contextRef="#ctx0" brushRef="#br0" timeOffset="-5501">20559 539 442 0,'0'0'183'0,"0"0"-40"16,0 0 6-16,0 0-59 16,0 0-47-16,0 0-24 15,-18-32-19-15,18 58-4 16,0 5-4-16,0 0 16 0,0-5-6 15,0-10-2 1,0-4 0-16,18-3 0 0,0-9 15 16,4 0 47-16,4 0 24 15,6-18-29-15,-15-10-3 16,-8 0-29-16,0-1-20 16,-9-2 7-16,0 9-11 15,0 2-1-15,-9 11 0 16,0 9-37-16,9 0-33 15,0 23-120-15,27 20-183 16,40 8-59-16</inkml:trace>
  <inkml:trace contextRef="#ctx0" brushRef="#br0" timeOffset="-4586">21554 807 254 0,'0'0'557'0,"0"0"-426"0,0 0-2 15,-151-144 7-15,102 124-52 16,18 12-43-16,4 8-16 16,1 0-25-16,-5 37 0 15,-9 14-2-15,13 4 5 16,-4 5-8-16,22-6 5 15,9-6 0-15,0-8-11 0,0-9 10 16,40-11 1 0,9-8 0-16,0-12-4 0,-5 0 4 15,14-4 3-15,8-27-2 16,-17-8 16-16,0-6-12 16,-13-6-2-16,-14 0 3 15,-22-1 1-15,0 7 12 16,0 8-19-16,-22 15 3 15,-5 10-7-15,-13 12 4 16,5 0-2-16,-14 18 1 16,-9 21-4-16,18 10-2 15,22 4 7-15,18 1-9 16,31-3 3-16,36-8 0 0,0-14 6 16,8-8 0-1,1-15 5-15,-10-6 4 0,-8 0-5 16,0 0-1-16,-9-23 35 15,0-6-24-15,-14 2 8 16,-13 1-3-16,-4 3-15 16,-9 7 12 15,-9 4-11-15,0 6-3 15,9 6-2-31,-9 0 0 0,0 0-6 0,0 14-4 0,9 18 6 0,-9 1-2 0,13 2 6 15,5-7 0-15,-9-5-7 16,8-6 1 218,-3-9 1-218,4-8 3-16,8 0 2 16,14 0 5-1,0-14-2 1,5-11-1-16,4-1 2 0,-1 1 4 16,-8 4-8-16,-4 7 0 0,-5 3 7 0,-4 8-17 0,-10 3 10 0,15 0-8 0,-6 0-1 0,-4 18-25 0,-4 7-65 0,-9 3-105 0,-9-3-111 0</inkml:trace>
  <inkml:trace contextRef="#ctx0" brushRef="#br1" timeOffset="-30164">7382 3787 846 0,'0'0'157'0,"0"0"-90"15,0 0 46-15,0 0-51 16,0 0-61-16,226-27 15 16,-110 24-12-16,-1 3-3 15,1-3 2-15,-10 0-2 16,-30 3-2-16,-18-2-16 16,-32 2-64-16,-12 0-62 15,-14 0-72-15,-14 23-17 16,-44 5-222-16</inkml:trace>
  <inkml:trace contextRef="#ctx0" brushRef="#br1" timeOffset="-30010">7657 3978 319 0,'0'0'118'0,"0"0"15"0,0 0-4 16,0 0-33-16,0 0-19 16,0 0 2-16,31 65-24 15,27-65 10-15,17 0-10 16,10 0-23-16,13-5-14 15,-5-9-18-15,-27 5-9 16,-26 7-168-16,-40 2-384 16</inkml:trace>
  <inkml:trace contextRef="#ctx0" brushRef="#br1" timeOffset="-31552">3539 3673 718 0,'0'0'170'15,"0"0"-25"-15,0 0 7 16,-218 42-25-16,196-40-16 15,-5-2-47-15,18 0-13 16,0 0-7-16,9 3-19 16,0-3 17-16,0 3-23 15,0-3-10-15,18 0-3 16,57 0-2-16,41-6-4 16,26-16 0-16,14 0 5 15,-23 2-11-15,-18 2 6 0,-48 11-15 16,-27 0-3-16,-22 4-40 15,-18 3-17-15,0 0-43 16,0 0-56-16,-31 3-3 16,4 14-21-16,-13-9-18 15,13-5 93-15,-4-3 123 16,-4 0 8-16,-5 0 44 16,13 0 47-16,-13 0 21 15,0-5-13-15,14-1 8 16,17 3 9-16,0 3-29 15,9 0-31-15,0 0-48 16,0 14-16-16,0 23 0 16,0 17 16-16,9 0-7 0,0 6 12 15,8 1-12-15,6-1-2 16,-6-4-7-16,1-3-2 16,4-12-22-16,-4-4-123 15,0-9-197-15,-9-5-465 16</inkml:trace>
  <inkml:trace contextRef="#ctx0" brushRef="#br1" timeOffset="-31222">4716 3058 616 0,'0'0'253'16,"0"0"-75"-16,0 0-27 0,-111-159-22 16,97 148-30-16,6 11-49 15,-1 0-18-15,-9 48-22 16,-13 33-10-16,4 31 17 16,9 15-13-16,5 14 4 15,13 12 11-15,0 3-18 16,0 6 5-16,22-17-5 15,14-13 3-15,13-22-8 16,8-25 3-16,1-25-32 0,0-23-63 16,9-18-61-1,-10-14-59-15,1-5-57 0,0 0-242 16</inkml:trace>
  <inkml:trace contextRef="#ctx0" brushRef="#br1" timeOffset="-30770">5102 3944 551 0,'0'0'149'0,"0"0"6"0,0 0-29 16,0 0-32-16,0 0-16 16,0 0-45-16,18-88-12 15,22 88-17-15,-4 2 10 16,4 25-3-16,-14 3-7 0,5 5 4 15,-13 4-8-15,-9 1 2 16,-9-6 4-16,0 3-2 16,0-6-4-16,0-11 2 15,0-4-1-15,0-12 1 16,0-4-1-16,0 0 7 16,0 0 22-16,9-14 37 15,4-21-40-15,5-3-13 16,9-8-6-16,4-3 14 15,-5 1-18-15,-3 8 0 16,-6 12 1-16,1 17-3 16,0 7-3-16,-5 4 1 0,14 4-14 15,-9 27 11-15,4 11 1 16,5 6 2-16,-19-2-3 16,15 0 4-16,-14-7-2 15,-9-8-2-15,0-4-41 16,0-3-69-16,0-7-165 15,0-11-236-15</inkml:trace>
  <inkml:trace contextRef="#ctx0" brushRef="#br1" timeOffset="-30465">5675 3026 804 0,'0'0'201'0,"0"0"-33"15,0 0-49-15,0 0-59 16,0 0-45-16,0 0-11 16,125 4 1-16,-50 54 8 15,5 25-9-15,-4 14 10 16,-1 7 4-16,-8 7-2 15,-18 9 7-15,0-3-21 16,-31 0 6-16,-18-7-6 0,0-8 2 16,0-17-4-1,-49-6 0-15,-18-14-46 0,9-14-129 16,1-8-300-16</inkml:trace>
  <inkml:trace contextRef="#ctx0" brushRef="#br1" timeOffset="-45369">291 1147 894 0,'0'0'201'16,"0"0"-75"-16,0 0 8 15,0 0-41-15,0 0-36 16,0 0-11-16,0 0-39 16,0-85-2-16,0 130-5 0,0 20 0 15,0 17 16 1,0 0-15-16,0 4 3 0,-9-10-1 15,0-5 6-15,0-11-18 16,0-13-3-16,0-16-71 16,-13-8-40-16,22-11-64 15,-9-12-47-15,9 0 47 16,-9-6-63-16,9-34-61 16,-8-8 197-16,8-17 114 15,-18-20 24-15,-4-11 29 16,-5-3-46-16,-13-1 59 15,13 10 82-15,5 14 4 16,-5 4-37-16,18 11 26 16,9 4-45-16,0 9-34 15,0 9 6-15,27 7-28 16,31 7-39-16,17 8 9 16,32 11-10-16,0 6 3 0,-1 0-3 15,-12 8 0 1,-19 21 0-16,-26 7 0 0,-18 10 1 15,-22 4-4 1,-9 7 3-16,-9 2 0 0,-58 1-1 16,-4-1 1-16,5-10 0 15,8-12 1-15,31-12 7 16,18-4-10-16,9-5 2 16,0-2-1-16,9 1-4 15,40 1 5-15,-13 2 0 0,21 1 0 16,-8 1 6-1,-9 5-6-15,5 9 0 0,-14 9 0 16,-4 5-6-16,-14 9 7 16,-4-5-1-16,-9 6 0 15,0-10 5-15,-22-8-1 16,-14-9 1-16,-13-9-3 16,-18-11 11-16,1 1-13 15,-10-8 4-15,5-4-4 16,27 0-8-16,22 0-29 15,22-24-43-15,13-21-36 16,71-17-55-16,32-12-514 0</inkml:trace>
  <inkml:trace contextRef="#ctx0" brushRef="#br1" timeOffset="-44448">1153 1297 131 0,'0'0'288'15,"0"0"-169"-15,0 0 23 16,0 0-6-16,0 0-40 16,0 0-10-16,173-65-31 15,-164 50 5-15,-9-4-19 16,0 2-9-16,0 3 24 16,0 0-42-16,-9 2-5 0,-9 4-8 15,-8 5 2-15,-6 3-6 16,6 0-5-16,-5 37 5 15,4 13-5-15,5 12 9 16,13 7-1-16,9-7 0 16,0-5 4-16,40-14-6 15,-5-18 2-15,23-14 0 16,9-11 5-16,-9 0-3 16,22-20 4-16,-14-16 6 15,1-7-12 1,-18 1 36-16,-5-4-10 0,-22 4-4 15,-4 2 10-15,-9 6-22 0,-9 14 22 16,0 5-7 0,0 10-24 15,0 5 3 0,0 0-4-31,0 0-17 0,0 37 10 31,9 12-1-15,0 4 8 15,13 1 0-15,-4 0 5 0,0-3-14 15,13 0 8-16,-5-10-10 1,5-3 8 31,-13-12-11-47,-9-9 0 31,-9-9 8-15,0-5-25 15,0-3 17-31,-18 0-10 0,1 0 24 0,-15 0-7 47,24 0 5-31,-1 0 2 15,9 0-1-31,0-9 4 31,0 4-3-15,0-4 0-16,0-2-3 0,26-3-4 15,23-9 6 1,0-3 1-16,18-10 3 0,8-15 2 0,14-8 10 0,-13-12 6 0,-19-11 14 0,-21-9 19 0,-14-11-20 0,-22-6-1 16,0 3 0-16,-9 18-25 0,-31 26 12 0,0 29-5 0,23 20-3 0,-1 12-10 0,-4 32-2 0,-14 44 0 0,5 26-3 0,4 14 10 0,18-3-11 0,9-3 4 0,0-5 0 0,18-14-5 15,9-12 5-15,22-19-18 0,0-21-38 0,8-10-66 0,1-21-20 0,-9-8-81 0,-22 0-92 0</inkml:trace>
  <inkml:trace contextRef="#ctx0" brushRef="#br1" timeOffset="-44395">1979 1150 450 0,'0'0'194'0,"0"0"-58"0,0 0-95 0,0 0-32 0,0 0 6 0,276-9-12 16,-161 13-6-16,-8 1-45 15,-32-5-472 1</inkml:trace>
  <inkml:trace contextRef="#ctx0" brushRef="#br1" timeOffset="-43105">3072 773 576 0,'0'0'289'0,"0"0"-160"16,0 0 32-16,0-158-31 16,-22 121-65-16,-14 6 10 15,-4 14-46-15,0 8-11 16,-4 9-11-1,-5 0 3-15,-9 41-17 0,0 32 7 16,10 23 0-16,12 15-7 16,14 2 9-16,22 3-2 15,0-9 0 1,0-8 4-16,49-17-6 0,8-17 2 16,1-22 0-1,9-18-5-15,-9-16 9 0,8-9-4 16,10 0 0-16,4-23 9 15,4-17-7-15,-17-5-2 16,-1-3 1-16,-17 0 6 0,0 0-3 16,-13 6-4-16,-5 11 0 15,-13 11 11-15,-9 11-18 16,13 9 7-16,-13 0-9 16,8 0 5-16,1 11-4 15,-5 9 8-15,-13-3-1 16,9-5-7-16,-9-11 4 15,0 3 1-15,0-4 3 16,0 0-1-16,0 0 5 0,0 0 1 16,0-5-3-16,0-16 9 15,-31 5-15 1,5 2 4-16,-5 3 0 0,4 4-7 16,-4 7 3-1,13 0 1-15,-9 0 2 0,14 32-9 16,4 6 6-1,0 6-10-15,9-1-18 0,0-6 24 16,0-10-11-16,0-7 4 16,31-8 1-1,-13-12-1-15,9 0 14 0,-5 0 1 16,5-9 0-16,4-19 15 16,-14-1-14-16,1-5 12 0,-9-3 16 15,-9 9-20 1,0 5 17-16,0 12-20 0,0 5-5 15,0 4 2-15,0 2-3 16,0 0-7-16,0 17-2 16,0 16 6-16,31 1 1 15,-4-5 2-15,4-9 0 16,5-9-3 0,12-11 6-16,1 0-3 0,0 0 4 15,9-24 2-15,-23-6 1 16,5-1-7-16,-13-5 2 15,-14-1 18-15,-4-3-12 16,-9 3 7-16,0 9 4 16,0 8-18-16,0 9 17 15,0 11-18 1,0 0-6-16,0 3 5 0,18 33-9 0,22 11 10 16,-4 0 0-1,4 2 2-15,-14-2-6 16,-4-7 4-16,-4-3 0 0,-9-6-8 15,-9-6 4-15,0-2-3 16,-9-6 2-16,-22-3-27 16,4-9 23-16,10 1-16 15,17-6 18-15,0 0-2 16,0 0 13-16,0 0-4 16,26-23 0-16,32-10 1 15,9-10-3-15,-1-5 2 0,1 0 0 16,0-2-3-16,-18 1 9 15,-1 3-6 1,-30 4 5-16,4 2-1 0,-22 1 30 16,0 0-11-16,-13 7-3 15,-14 7 9-15,10 13-26 16,-14 12 5-16,13 0-8 16,0 32-7-16,-4 24 4 15,13 12 3-15,0 0 0 16,9 0-4-16,0-12 6 0,9-7-2 15,22-15 0 1,5-9-8-16,4-8-17 0,-5-11-60 16,23-6-61-16,-18 0-163 31,0-29-448-31</inkml:trace>
  <inkml:trace contextRef="#ctx0" brushRef="#br1" timeOffset="-42545">4956 1065 514 0,'0'0'189'0,"0"0"-65"0,0 0-2 16,0 0-16-16,0 0-72 15,0 0-8-15,0 0 10 16,49 0 4-16,8 0 26 16,10 0-22-16,9 0-13 15,4-8 3-15,-14-6-25 16,-21 2 6-16,-5 1-6 15,-23 5-3-15,-3-2 5 0,-14-1-4 16,0-2 0-16,0-3 1 16,0-3-8-16,-40 0-1 15,0 5-1-15,13 4 3 16,9 2-3-16,5 3 2 16,13 3 0-16,0 0-5 15,0-3 7-15,0 3-2 16,0 0 0-16,22 0-7 15,14 0 6-15,13 9 1 16,-1 8 0-16,1 3-1 16,-22 5 3-16,13 4-2 15,-13 4 0-15,-19 4 0 16,6 8-4-16,-14 1 4 16,0-1-7-16,-40 1 5 15,-18-4-86-15,-9-2-118 0,-21-7-177 16</inkml:trace>
  <inkml:trace contextRef="#ctx0" brushRef="#br1" timeOffset="-42158">246 2333 646 0,'0'0'91'0,"0"0"-17"15,0 0 32-15,0 0-8 16,0 0-17-16,0 0-17 15,316-17-17-15,17-19 17 16,40-7-48-16,23 3-3 16,-14 2 1-16,-18 0-14 15,-31 7 16-15,-17 2-16 0,-28 4 0 16,-48 5-4 0,-66 8 3-16,-68 7-12 0,-61 5-52 15,-45 0-81-15,-9 0-34 16,-98 25-148-16</inkml:trace>
  <inkml:trace contextRef="#ctx0" brushRef="#br1" timeOffset="-41864">1011 2520 493 0,'0'0'225'16,"0"0"-81"-16,0 0 8 15,0 0 9-15,0 0-99 0,239-31 6 16,-16 17 28-16,52-9-41 16,40-5 2-16,41-3-23 15,-10 0-11-15,-30 2 4 16,-32 7-22-16,-53-1-4 16,-40 3-1-16,-35 3 8 15,-50 3-8-15,-30 6 0 16,-41-1-10-16,-21 3-13 15,-14 6-84-15,-14 0-39 16,-43 0-153-16,-19 20-294 16</inkml:trace>
  <inkml:trace contextRef="#ctx0" brushRef="#br0" timeOffset="-13283">6000 760 740 0,'0'0'192'16,"0"0"-8"-16,0 0-59 15,0 0-23-15,0 0-46 16,0 0-18-16,22-55-14 16,-13 85-21-16,9 8-3 0,-1 16 7 15,23 11-2-15,-13 4 9 16,4-2-14-16,9-2 0 15,-4-5 5-15,4-12 2 16,9-15-7-16,-23-9 0 16,-8-16 7-16,4-8-11 15,-13 0 7-15,9 0-3 16,0-32 34-16,13-10-31 16,-5-12 23-16,5-5-10 15,-4 0-12-15,-5 4 6 16,-4 16-10-16,-18 17 0 15,0 12-1-15,0 10 8 0,9 0-14 16,0 10 2 0,13 24 1-16,5 8-8 0,13 6 12 15,-5-3-5-15,14 2-2 16,-9-14-3-16,5-8 7 16,-14-11 3-16,-14-8-7 15,6-6 3-15,-6 0 7 16,1-12-3-16,0-21 9 15,4-18-1-15,-4-12-1 16,-9-7-4-16,13-10 3 16,-4-4 3-16,-18 4-9 15,9 15 0-15,-9 22-1 16,0 21 8-16,0 22-15 16,0 0 3-16,0 5-53 15,9 38-40-15,0 11-30 0,13 11-64 16,-5-5-88-1,10-13-182-15</inkml:trace>
  <inkml:trace contextRef="#ctx0" brushRef="#br0" timeOffset="-12394">7284 878 139 0,'0'0'410'0,"0"0"-215"0,0 0-46 0,0 0 4 15,-67-159-42-15,49 143-22 16,9 7-19-16,9 9-42 0,0 0 3 15,-13 29-31 1,13 24-2-16,0 15-5 0,0 6 7 16,0-4 0-16,0-7 1 15,22-7 8-15,-4-5-9 16,13-11 0-16,-22-9 2 16,9-17-9-16,-9-8 7 15,0-6 0-15,0 0-4 16,13-3 10-16,-4-27 6 15,-1-8-8-15,14-2 1 16,-13-2 3-16,0 8-8 16,4 11 0 31,-13 12 0-32,-9 8 1 16,9 3-3-31,9 0-7 16,4 14 6 31,5 12-7-31,4 2 10-1,-5 0 0 16,14-2 0-15,-13-6-1 15,4-6-4-15,-4-5 5 0,-10-9-13-1,6 0 9 16,3 0 5 1,-17-12-1-17,13-13 11 17,-13-3-6-1,0-9-1-16,-9-3-2 17,0 3 2-32,0 3 16 0,-26 6-15 0,-14 11 0 0,22 11 1 0,-13 6 1 0,13 0-8 15,9 12 1-15,9 25-6 0,0 10-3 0,0 4 9 0,0 1 0 0,36-10-2 0,4-11 0 0,0-8 0 0,-5-12 2 0,5-5-5 16,-4-6 0-16,4 0 5 16,-9 0 0-16,-5-12 9 0,14-13-4 0,-13-6 0 0,-9-1-5 0,4 7 4 0,-13 8 3 15,0 9-4-15,-9 4-3 0,0 4 0 0,9 0-13 0,8 6 7 0,-3 20 5 0,4-1 2 0,-10 1-3 16,10-3 2-16,-4-5 0 0,3-5-4 0,-8-2-4 0,0-5 6 0,0-6-7 0,0 0-7 0,4 0 16 0,5-9 1 0,9-17 3 0,13-5 2 0,-9-3 2 15,-5 3-7-15,-8 8-1 0,4 10 3 0,-13 7-7 16,0 6 4-16,9 0-8 0,13 0 6 0,-13 14-1 0,8 14 0 0,-3 0 3 0,3 0-18 0,5 1-36 0,-4-5-92 0,13-14-74 0,9-2-106 16</inkml:trace>
  <inkml:trace contextRef="#ctx0" brushRef="#br0" timeOffset="1983">6364 2078 223 0,'0'0'366'16,"0"0"-216"-16,0 0-28 0,0 0-13 16,0 0-1-16,0 0-55 0,0 0-7 15,-84-145-11-15,61 144-30 16,-3 1 15-16,-14 0-20 15,4 16 0-15,-13 13-6 16,23 8 8-16,4-2-2 16,13 0 0-16,9-1-13 15,0-5 12-15,0-10-27 16,40-8 2-16,-5-5 25 16,5-6-10-16,-13 0 11 15,13 0 5-15,-14-17 1 16,-3-8 5-16,-6-6-10 15,-8-5 5-15,0 4 33 16,-9 0-31-16,0 8 29 0,0 9-7 16,0 4-17-1,0 11 20-15,0 0-33 0,-9 0 2 16,9 5-9-16,-9 23 5 16,9 3 2-16,0 4 0 15,0-4 2-15,18-6-13 16,13-5 11-16,9-8 0 15,-13-8-13-15,0-4 16 16,4 0-3-16,-5-2 3 16,-3-20 5-16,3-9-4 15,5-1-4-15,-22 1 0 16,9-3 1-16,-9 8 10 16,-9 4-11-16,0 3 4 15,0 7 6-15,0 7-6 0,0 1-4 16,0 4 0-16,9 0-5 15,13 9-13-15,-4 22 18 16,8 6 0-16,14 8 9 16,-8-4-15-16,3 3 6 15,-4-3 0-15,-13-12-11 16,0 0 4-16,-9-3 4 16,-9-12-2-16,0-3-36 15,0-9 27-15,0-2-5 16,0 0 19-16,-9-10 2 15,-9-16 3-15,18-2-5 16,-9 2 0-16,9 1 8 16,0 8-11-16,0 0 3 0,0 8 0 15,0 1-1-15,0 2 7 16,0 0-6-16,0 4 0 16,9-1 1-16,18 3-7 15,13 0 6 1,0 0 0-16,4 0-8 0,5 0 14 15,0 5-6-15,-9 9 0 16,-14 4 4 0,5-1-11-16,-13 3 7 0,-9-4 0 15,0 1-6-15,0 0 12 16,4-6-6-16,-13 1 0 16,0-6 7-16,0-3-11 15,0-3 4-15,0 0 0 0,-13 0 9 16,-5 0-1-16,-9 0-7 15,14-6-1-15,4-14 10 16,9-9-6-16,0-4-4 16,40-7 0-16,9-2-5 15,18 0 10-15,-9 2-5 16,-1 6 0 0,1 10 1-16,0 11-11 0,-23 10 10 15,-4 3-31-15,-4 5-36 16,-27 30-114-16,0 4 2 15,0 4-103 1</inkml:trace>
  <inkml:trace contextRef="#ctx0" brushRef="#br0" timeOffset="2889">7657 2159 199 0,'0'0'288'0,"0"0"-141"16,0 0-16-16,0 0-16 15,0 0-34-15,-18-163-2 16,0 149-30-16,5 5-13 16,4 7-1-16,0 2-32 15,-8 0-3-15,-1 25 0 16,4 12 3-16,6 8-9 16,8 1 6-16,0-1 0 0,0-8-5 15,31-6-2-15,4-11-4 16,-4-11-10-16,-4-9-5 15,4 0 26-15,-4-9 1 16,-10-17 2-16,6 1 7 16,-6-7-3-16,1 1 4 15,-4 0 13-15,-14 0-13 16,0 9 27-16,0 8-23 16,0 2-1-16,0 12 1 15,0 0-15-15,0 0-4 16,0 12-2-16,8 17 6 15,1 3-2-15,9 3 2 16,13-7 0-16,-4-3-6 16,4-5-5-16,-13-5 5 0,8-10-3 15,-3-5 6-15,-6 0 3 16,1 0 0-16,4-14 0 16,-13-6 3-16,0 0 6 15,9-1-9-15,-9-6 0 16,-9 7 8-16,13 6-10 15,-13 6 2-15,9 8 0 16,-9 0-6-16,9 0-6 16,0 11 12-16,9 12-5 15,13 2 11-15,-5-2-14 16,5-9 8-16,5-6-18 16,-5-8 15-16,5 0-5 15,-5 0 8-15,-5-17 0 0,5-5 9 16,-13-4-1-16,0 1-6 15,-5-1 11-15,-13 7 33 16,0-4-29 0,0 9 15-16,0 6-10 15,0 4-17-15,0 4 13 16,0 0-18-16,0 18-7 0,0 24-4 16,-13 20 16-16,-5 12-5 15,-8 11 0-15,3 13 6 16,14 13-7-16,9 8 1 15,0 10 0-15,0-1 7 16,40-9 2-16,-13-16-9 16,-5-21 0-16,-4-29 6 0,-18-16-7 15,0-23 1 1,0-10 0-16,-40-4 19 0,-27-4-19 16,-8-30 14-16,-1-11-14 15,-4-9 5-15,36-5-13 16,4-16 8-16,40-3-52 15,0 1-22-15,18-2-71 16,48 3-35-16,41 8-59 16,17 0-78-16</inkml:trace>
  <inkml:trace contextRef="#ctx0" brushRef="#br0" timeOffset="4214">9256 2243 168 0,'0'0'392'16,"0"0"-237"-16,0 0-40 31,0 0 21-31,0 0-69 16,0 0-29-1,0-125 29 1,0 122-43 0,0 3 10-16,0 0-31 15,0 0 4 1,0 14-14-16,0 20 5 0,9 9 2 0,-9 2 0 0,22-3 5 0,-4-8-5 0,0-5 0 0,4-14 6 0,5-10-15 15,-9-5 9 1,4 0 0 0,13-23 14-1,-12-8-3 1,-6 0-10 0,10-3 4-16,-14 6 0 0,5 5 8 15,-9 5-13-15,-9 13 2 0,9 2 1 0,0 3-3 16,4 0 0 15,5 6-5-31,0 14 5 16,-1 3-3-1,-3-4 3 1,4 3 0-16,-1-7-7 0,-8-3 11 0,13-7-4 0,-22-2 0 0,0-3 0 0,9 0-2 16,9 0 2-16,0-12 0 0,4-6-2 15,5-3 6 1,13 1-4-1,0-3 0-15,-5 4 5 16,5-1-10 0,-13 7 5-16,4 1-2 15,-4 3-6 1,-18 9-15 0,13 0 14-1,-13 0 1-15,0 0 3 16,8 0 0-16,-17 0 5 0,9 0 0 0,-9 3-7 15,13-3 15-15,5 0-8 32,0-12 12-32,13-21-10 93,-4-7 35-93,4-8-28 0,-13-3 11 0,-1-6 15 0,-8-3-23 0,-9-2 28 0,0 3-11 0,0 8-18 0,0 6 23 0,0 14-22 0,0 14-8 0,0 8 7 0,0 9-11 0,0 0 0 0,0 35-9 0,0 18 8 0,0 20-5 0,14 9 6 0,12 6 0 16,-8-3-8-16,13-3 16 0,-4-14-8 0,4-17 0 0,4-14-38 0,-3-17-12 0,-15-17-62 0,-8-3-27 0,-9-6 34 16,0-27-57-16,0-8 17 15,0-1 22-15,-18-5 31 16,-22 6 52-16,5-1 24 16,-14 5 16-16,9 9 14 15,13 5-6-15,10 11 43 16,3 11 55-1,14-3-70-15,0 4 6 0,0 0-31 16,0 0-11-16,14 0 29 16,12 0 17-16,14 0 9 15,5 0-20 1,12 0-24-16,-8 0 21 0,9-6-25 0,-31-5 4 16,4 2 28-1,-4-2-29-15,-14-1 25 16,-4 4 7-16,0 0-17 0,-9 6 26 15,0-2-24-15,0 2-7 16,0 2 8-16,0 0-25 16,0 0-6-16,0 0 3 15,0 22-1-15,0 12-4 16,0 3 5-16,17-3 0 16,-8-6-4-16,13-3 8 15,5-4-4-15,-9-7 0 0,22-9 8 16,0 1-8-1,4-6 0-15,5 0 0 16,0 0 1-16,-9-23 7 0,-13-2-8 16,-18-1 1-1,-1-3 9-15,-8-4 4 0,0 2-13 16,-44-1 2-16,-14 11-6 16,-8 5-1-16,8 16 1 15,0 0-41-15,18 4-101 16,13 21-30-16,-4 3-79 15</inkml:trace>
  <inkml:trace contextRef="#ctx0" brushRef="#br0" timeOffset="4685">9279 1730 502 0,'0'0'122'0,"0"0"16"15,0 0-19-15,0 0-21 16,0 0-38-16,0 0-31 16,-80-82 22-16,62 82-41 15,0 0-5-15,-4 23-10 16,4 11 9-16,9 3-4 16,9-9 0-16,0-3 4 15,9-11-5-15,22-4 2 16,-4-10 0-16,0 0 35 15,-5-6-20-15,-5-17 26 16,-8-5-11-16,-9 2-28 16,0-3 13-16,0 7-16 0,0 5-4 15,-9 6-2-15,-17 11-63 16,4 0-36-16,22 17-141 16,0 16-251-16</inkml:trace>
  <inkml:trace contextRef="#ctx0" brushRef="#br0" timeOffset="-10739">12513 1147 699 0,'0'0'218'0,"0"0"-52"16,0 0-14-16,0 0-37 15,0 0-62-15,0 0-39 16,-93 6 10-16,70 49-18 16,6 11 7-16,-1 11 4 15,9 0-12-15,9 0 4 0,0-7-9 16,0-11 0-16,0-11-1 15,0-19 3-15,0-19-2 16,0-10 0-16,0 0 8 16,0-2 5-16,9-37 3 15,9-16-10-15,8-15 3 16,5-10-6-16,-13-4-3 16,-9-3 0-16,4 0 11 15,-13 3-14-15,0 4 3 16,0 7 0-16,-22 8-5 15,22 11 5 1,0 16 0-16,0 11 0 16,0 13-25-16,31 8 13 0,27 6-14 15,9 0-4-15,-10 17 28 0,-12 26-33 16,-5 8 23-16,-9 9 3 16,-31-5-23-16,0-4 24 15,0-8-34 1,-49-9-15-16,0-3 5 0,9-6-22 15,5 1-39-15,12-6-70 16,-3 0-106 0</inkml:trace>
  <inkml:trace contextRef="#ctx0" brushRef="#br0" timeOffset="-9911">13157 1088 488 0,'0'0'158'0,"0"0"10"0,0 0-16 16,0 0-54-16,0 0-2 15,0 0-46-15,-58-139 5 16,27 128-13-16,-4 11-32 16,-5 0 12-16,0 0-22 15,4 25 0-15,-4 12-8 16,14 8 8-16,3 3 0 15,23-6-1-15,0-5-7 0,23-8 3 16,12-13-1-16,5-7-18 16,-4-9 23-16,4 0-5 15,0 0 6-15,-14-14 4 16,5-12 5-16,-13-2-5 16,-9-9-4-16,22-2 4 15,-22 0-3-15,0 7 2 16,-9 9-3-16,0 12 0 15,0 9 10-15,0 2-19 16,0 2 9-16,0 29-6 16,-9 12-4-16,9 2 11 15,0 0-1-15,0-5 0 16,0-5 5-16,0-13-8 0,9-6 3 16,9-7 0-16,13-6-9 15,-13-3 13-15,-1 0-4 16,14-14 12-16,5-15-7 15,-14-4 3-15,5 1 4 16,4 1-8-16,-4 0 15 16,-10 2-15-16,14 5-4 15,-4 12 0-15,-5 9-5 16,5 3 0-16,4 3 0 16,-13 23 3-16,9 5-10 15,-5 2 8-15,-13-1-4 16,8-7 7-16,1-5-9 15,13-6 5-15,-13-10 5 16,13-4 0-16,-4 0 3 0,4-13 0 16,4-14 3-1,-3-11 22-15,-15-7-20 16,14-5 24-16,-13-10-2 0,-18-11 0 16,0-8 12-1,0-9-34-15,0 1 9 0,0 7-3 16,-31 23-9-16,13 24 8 15,1 21-13-15,8 12 1 16,-5 3-8 0,5 48 0-16,9 23 7 0,-8 19-4 15,8 6 13-15,0-6-14 16,17-13 5-16,23-12-29 16,0-21-14-16,5-11-65 15,-14-18-39-15,-5-9-54 16,-3-9-50-16,-23 0-17 15,0 0-140-15</inkml:trace>
  <inkml:trace contextRef="#ctx0" brushRef="#br0" timeOffset="-9574">13952 918 229 0,'0'0'171'16,"0"0"-50"-16,0 0 1 16,0 0-17-16,0 0-20 15,0 0-24-15,-115-51-45 16,124 51 17-16,40 0 13 15,17 0 27-15,19 0-5 0,-1 0-44 16,5-6 3-16,-14 3-6 16,-8 0-20-16,-27-3 27 15,-22 4-9-15,0-1 3 16,-18 1 26-16,0 2-21 16,0 0 12-16,0 0 0 15,0 0-38-15,0 7-1 16,0 27-10-16,0 3 10 15,0 6 1-15,0-4 2 16,0-4-3-16,0-5 0 16,22-4 9-16,-4-3-18 15,-9-4 9-15,13-7-60 16,-22-3-47-16,9-9-105 0,-9 0-91 16,0 0-66-1</inkml:trace>
  <inkml:trace contextRef="#ctx0" brushRef="#br0" timeOffset="-9416">14450 555 529 0,'0'0'182'0,"0"0"-21"0,0 0-51 0,0 0-22 16,0 0-60-16,0 0-28 16,-22-42-11-16,44 76-18 15,5 9-66-15,13 10-174 16,-31-5-286-16</inkml:trace>
  <inkml:trace contextRef="#ctx0" brushRef="#br0" timeOffset="-8603">14814 612 540 0,'0'0'244'0,"0"0"-43"16,0 0-12-16,-57-145-67 15,43 137-35-15,14 8-24 16,-9 0-39-16,9 17-10 16,0 37-14-16,-9 28 0 15,1 23 5-15,8 1-2 0,0-3-3 16,0-9 0-16,0-21 10 16,26-10-14-16,14-16 4 15,0-16-19-15,-13-11-2 16,13-16-35-16,-14-4 16 15,6-9 13-15,-6-24 8 16,-4-11 16-16,-13-1 3 16,-9 0 0-16,0-3-11 15,-22 4 9-15,-13 11 2 16,-5 5 0-16,0 11 2 16,22 9-5-16,0 2 3 15,18 2 0-15,0 4-8 16,0 0 3-16,0 0-10 15,49 0 4-15,-5 0 9 0,14 0 1 16,9 0 1-16,-9 0 0 31,-10 0 1 1,-17 0 7-1,5-2-8-31,-14-9 19 0,-4-1-5 0,-18 4 28 0,0 8-14 0,0 0-7 0,0 0-8 0,0 12-13 0,0 21 0 15,0 13-4 17,0 2 13-32,0-3-8 15,0-6-1-15,0-3 0 0,0-11-2 16,0-7 2 0,0-5-29-16,0-11-64 15,0-2-98 16,0 0-38-15,0-20-142 15</inkml:trace>
  <inkml:trace contextRef="#ctx0" brushRef="#br0" timeOffset="-8434">15245 549 376 0,'0'0'139'0,"0"0"10"16,-80-51-5-16,71 51-59 31,9 0-26-15,-8 0-59 31,8 26-21-47,0 17 20 0,0 7-141 15,26 5-167 1</inkml:trace>
  <inkml:trace contextRef="#ctx0" brushRef="#br0" timeOffset="-7859">15778 983 422 0,'0'0'388'0,"0"0"-226"0,0 0 6 0,0 0-51 0,-9-164-21 0,-8 144-53 0,-5 8-7 0,4 7-20 0,0 5-9 0,-13 0-12 0,4 25 5 0,-4 20 0 0,13 9-10 0,9 9 10 0,9-4 0 16,0-5 0-16,0-11 6 0,9-5-17 0,31-11 11 15,-4-10-27 1,-5-12 23-16,18-5-24 0,-14 0 28 16,5-17 2-16,0-11 6 15,-13-9-1 1,-9-3-7-16,13-2 0 0,-31-9 7 16,0 3-1-16,0 3-6 15,-9 8 0-15,-22 14 6 16,13 12-12-16,9 11 6 15,-22 0-5-15,4 11-3 16,-13 23 4-16,14 8 4 16,4 1 0-16,13 0 1 0,9-10-12 15,0-1 11 1,0-10 0-16,18-8-10 16,21-1 3-16,-7-8 7 0,3-5-3 15,5 0 9 1,9 0-7-16,-13 0 1 0,4-18 0 15,-14-1 7-15,14-4-1 16,-22 3-6-16,-9-3 3 16,4 9 7-16,-13 3-3 15,0 2-7-15,9 9 0 16,-9 0-8-16,0 0 0 0,18 2-1 16,-18 22 7-16,18 5 2 15,-5 1-4-15,-13-4 4 16,18-5 0-1,-9-8-5-15,8-1 6 16,-8-10-1-16,13-2 0 16,-4 0 5-16,13 0-3 0,5-12-2 15,4-7 0 1,-5-1 0-16,-4 3 6 0,-4 5-6 16,4 7 0-16,-13 5 0 15,0 0-8-15,13 0 7 16,-13 9 1-16,13 8-10 15,-13 2 9-15,-1-1-5 16,6-2-32-16,-15 6-89 16,-8-4-106-16,0-4-315 15</inkml:trace>
  <inkml:trace contextRef="#ctx0" brushRef="#br0" timeOffset="5394">12229 1821 541 0,'0'0'180'0,"0"0"-48"16,0 0 2-16,0 0-53 15,0 0-11-15,0 0-34 16,0-139-34-16,35 139 16 0,5 0-18 16,9 3 0-1,-22 25-9-15,-1 6 14 0,-3 14-5 16,-23 6 0-16,0 8 7 15,-23 5-2-15,-30 0-5 16,-18-8 0-16,18-8 1 16,13-18 6-16,9-7-7 15,22-15 0-15,9-5 7 16,0-3-11-16,0-3 4 16,0 0 0-16,0 0-2 15,0 0 10-15,31 0-8 16,18-9 0-16,-5 1 9 15,5 0-15-15,0 8 6 16,9 0-16-16,8 0-38 16,10 0-107-16,-1 0-69 15,23 2-303-15</inkml:trace>
  <inkml:trace contextRef="#ctx0" brushRef="#br0" timeOffset="7326">13268 2002 455 0,'0'0'180'0,"0"0"-69"16,0 0 9-16,0 0-39 0,0 0-16 15,0 0-35-15,-26-16-25 16,66 16 13-16,4 0-18 15,5-4 5-15,0 0-1 16,-9-3 3-16,-14-1-7 16,-17-7 12-16,0-1-12 15,-9-5 30-15,0 1-17 16,0-2-3-16,-27 5 6 16,-13 2-10-16,-4 4-6 15,-5 9 0-15,0 2 6 16,9 0-13-16,14 16 7 15,-5 19-3-15,13 7-7 16,9 12 11-16,9 3-1 0,0 2 0 16,18-8 2-1,31-12-12-15,8-16 10 0,10-14-1 16,0-9-11-16,-1 0 18 16,1-17-6-16,0-16 0 15,-10-2 7-15,-8 1 0 16,-31 0-6-16,4 0 4 15,-22 3 18-15,0 0-22 16,0 7 18-16,-22 8-5 16,-5 4-9-16,-13 12 1 15,14 0-6-15,-5 0 0 16,4 7-9-16,18 11 6 0,0 9 3 16,9-5 0-1,0 6-7-15,0-7 0 0,0-3-10 16,18-3-20-16,9-5 27 15,-5-3-17-15,-4-1 25 16,8-1-4-16,-4 7 12 16,5 2-11-16,-5 6 5 15,-13 11 0-15,0 4-1 16,0 6 11-16,-9 5-10 16,0-4 0-16,0 1 8 15,0-3-6-15,0-10-2 16,0-1 0-1,0-15-2-15,0-6 10 0,0-8-8 16,0 0 15-16,0 0 11 16,0-2 65-16,9-27-24 0,0-11-42 15,13-7 18 1,13-10-37-16,5-8 8 0,9-6-14 16,-4 0 10-16,4 3-9 15,-9 12-1-15,-14 10 0 16,-4 12-7-16,-4 14 8 15,-9 15-1 1,-9 5 0-16,9 0-25 0,0 31 18 16,-9 9 7-16,0 5 0 15,0-2-10-15,0-4 14 16,0-8-4-16,0-5 0 16,0-12 3-16,0-8-13 0,0-4 10 15,0-2 0 1,0 0 1-16,13-2 7 0,-4-21-8 15,18-5 0 1,4-8 10-16,4 1-15 0,5 0 5 16,-13 2 0-1,4 2-7-15,-13 8 15 0,0 9-8 16,-5 6 0-16,-13 8-12 16,18 0 11-1,-9 5-18-15,8 21 18 0,6 2-8 16,-6 4-10-16,-8-10 9 15,9-2 6 1,4-9-14-16,-4-5 10 0,-9-4 5 0,22-2 3 16,-4 0 4-1,4-16 3-15,4-11-7 16,-4 0 0-16,-4-2 9 16,-5 1-5-16,-13 3-4 15,-9-1 0-15,0 3 17 0,-9 6-11 16,-13 3-2-16,-5 6-4 15,-4 8 9 1,14 0-22-16,-1 0 13 0,-4 25-1 16,13 9-10-16,0 8 12 15,9-5-1-15,0 0 0 16,0-9 0-16,0-2-9 16,0-9 4-16,18-6-5 0,4-5 0 15,-4-6 11 1,-1 0-1-16,6 0 0 0,-6-9 8 15,1-7-4-15,4 2-4 16,-4 2 0-16,-9 3-5 31,0 7 9-31,-9 2-4 0,18 0 0 0,-5 0-9 16,-4 2 2-16,9 16 7 16,-10-1 0-16,15-3-11 15,-6-3 9-15,1-3 0 16,13-8-4-16,-4 0 6 15,4 0 4-15,5-22-4 0,4-12 0 16,-5-6 16 0,-4-9-13-16,-13-1 14 15,4-9 12-15,-13-1-20 16,-9 3 26-16,0 4-18 0,-22 5 0 16,-5 11 16-16,-4 14-31 15,13 12 13 1,-8 11-15-16,-14 8 4 0,13 46-11 15,-4 23 6-15,13 11 1 16,18-1-6-16,0-4 11 16,18-11-5 46,31-12 0-62,9-14-2 31,8-15-2-15,1-11-59 15,-9-12-44 1,-9-8-107-17,-23 0-155 1</inkml:trace>
  <inkml:trace contextRef="#ctx0" brushRef="#br0" timeOffset="10213">15983 2084 400 0,'0'0'168'16,"0"0"-58"-16,0 0 21 16,0 0-18-16,0 0-9 15,0 0-65-15,-22 3 16 16,62-17 3-16,8-14-30 16,10-13 26-16,18-6-22 15,-1-4-22-15,-8-9 18 16,-9-5-26-16,-10-3 13 15,-21 1-8-15,-18-2 2 16,-9 4-1-16,0 13-8 16,0 5 0-16,-9 21-2 15,0 16 2-15,0 10 0 16,0 0 0-16,-22 39-11 0,5 29 3 16,-14 14 8-1,31 6 0-15,9-3-3 0,0-11 6 16,0-10-3-16,40-13 0 15,-14-11 6 1,6-17-11-16,-15-10 5 16,1-9 0-16,4-4-4 0,5 0 16 15,13-15-12-15,18-10 0 16,-14-10 10-16,5 2-10 16,-9 2 0-16,-4 7 0 15,-5 0-3-15,-14 12 9 0,-8 4-6 16,14 8 0-1,-15 0-13-15,10 8 11 0,0 20-4 16,-5 7 6-16,5-1-11 16,0 0 14-16,4-9-3 15,-4-8 0 1,0-3-1-16,-10-11-5 0,15-3 6 16,-6 0 0-16,10 0 2 15,4-22 3-15,9-4-5 16,-4-3 0-16,4 2 8 15,-5 1-12-15,-4 3 4 16,-4 3 0-16,-5 9-5 16,-13 3 6-16,0 8-1 15,9 0 0-15,-9 0-15 0,4 17 6 16,-4 11 8-16,0 0-8 16,-9-2 2-1,0-6-8 1,0-10 9-16,0-4 0 0,0-3-2 0,0-3 4 15,0 0 5-15,0 0-1 16,0 0 9-16,0-9-2 16,0-7-7-16,-18-1 0 15,-4 0 6-15,4 0-10 16,0 6 4-16,-4-1 0 16,4 11-7-16,9 1 7 15,-8 0-1-15,-6 1 1 16,6 30-7-16,-1 7 2 0,-4 4 5 15,22 0 0 1,0-5-6-16,0-6 2 0,0-8 2 16,22-9-2-1,-13-8-27-15,9-6 22 0,-1 0-4 16,5 0 13-16,-4-20 17 16,0-3-10-16,4-2-5 15,-13-1-1-15,0 1 9 16,9 2-10-1,-18 3 0-15,0 12 0 0,0 1-3 16,0 7 3-16,0 0-10 16,0 27 3-16,0 9 7 15,22 7-5-15,-4-9 5 16,8-3 0 0,6-8-9-16,3-9-5 0,5-12 5 15,9-2 0-15,9 0 9 16,-1-25 6-16,1-12-6 0,-13-5 1 15,12-6 6-15,-17-7 0 16,0-6-7-16,-13-5 3 16,-9-1 4-16,4 7 4 15,-22 9-5-15,0 13 8 16,0 8 19-16,0 10-24 16,-9 7 5-16,-4 6-14 15,4 7 6-15,9 0-15 0,-9 15-1 16,-9 30 9-1,9 23-11-15,-13 8 18 16,13 6-6-16,9-1 0 0,0-8 7 16,9-8-12-1,31-9 5-15,9-11 0 0,-5-13-3 16,5-13 8-16,0-11-5 16,9-8 0-1,0 0 1-15,-1-8 13 0,1-25-14 16,0-10 0-16,-9-5 8 15,-5-4-2-15,-4 2-6 16,-22 7 2-16,-9 7 7 16,-9 13 5-16,0 8 4 0,0 10-5 15,0 5-3-15,0 0-10 16,0 0-10-16,0 28 8 16,0 3 2-16,22 6-8 15,-4-2 8-15,9-2 0 16,4-5-8-16,-5-5 12 15,5-9-4 1,-4-5 0-16,4-6 7 16,-13-3-2-16,0 0-5 0,4 0 0 15,-13-20 13-15,9-2-7 16,-18-1-3-16,8-3 2 16,-8-2 2-16,14 2 5 0,-14 1-12 15,0 5 0 1,9 6-1-16,-9 5 5 0,0 3-4 15,0 4 0-15,0 2 4 16,9 0-14-16,-9 0 10 16,0 0-3-16,0 0-7 15,0 0 2-15,0 0 8 16,0 0 0-16,0 0 4 16,0 0-8-16,0 0 4 15,0 0 0-15,0 0-2 16,0 0 6-16,0 0-4 15,0 0 0-15,0 0 10 16,0 0-8-16,0 0-2 16,0 0 0-16,0 0 4 15,0 0 3-15,0 0-7 0,0 0 0 16,0 0 10-16,0 0-7 16,0 0-3-16,0 0 0 15,0 0 0-15,0 0 3 16,0 0-3-16,0 0 0 15,0 0 2-15,0 0-9 16,0 0 7-16,0 0 0 16,-9 0-11-16,9 0 10 15,-23 17 1-15,15 4 0 16,8 0-5 0,0 4-5-16,0-1 10 0,0 2-10 15,22-8 2-15,-4-3-1 16,17-6 8-16,14-6-4 0,-9-3 8 15,9 0-6-15,-14-3 3 16,-4-17 0-16,-4-2 7 16,4-7 0-16,-13-2-7 15,-9-4 0 1,-9-2 10-16,0 4-2 0,0-1-8 16,0 9 2-1,0 5 6-15,-18 8-2 0,9 7-6 16,-4 5 0-16,4 0-6 15,-9 17 0-15,18 19-2 16,0 12 8 0,0 3-11-16,0 4 14 0,18-9-3 15,22-5 0-15,0-13 6 0,-4-8-11 16,3-13 5 0,-3-3 0-16,-5-4 1 15,18 0 7-15,-13-14-5 0,4-14-3 16,0-6 14-1,-23-3-10 1,1 0-4-16,-9 4 0 16,-9-2 3-16,0 7 8 0,0 5-11 0,0 9 0 15,0 9 10-15,0 5-16 16,0 0 6-16,9 0-23 16,4 0 21-16,5 19-15 15,0 7 17-15,13 2 0 0,-5 0 0 16,14 3-6-1,-22 4 6-15,0-4 0 0,4-5-8 16,-13 2 11-16,-9-6-3 16,0 1 0-16,0-6 5 15,0-3-10 1,0-5 5-16,0-7 0 0,0 1-7 16,0-3 4-16,-49 0-38 15,-9 0-121-15,-26-5-254 16</inkml:trace>
  <inkml:trace contextRef="#ctx0" brushRef="#br0" timeOffset="12180">20519 1385 262 0,'0'0'502'0,"0"0"-373"16,0 0-10-16,0 0 14 15,0 0-50-15,0 0-6 16,-36-37-51-16,27 37-8 16,-4 6 6-16,-5 22-20 15,-8 14 31-15,-14 15-9 16,0 14-22-16,4 8 19 15,5 9-20-15,22 6-3 16,9 4 0-16,0-1 8 16,58-9-10-16,26-10 2 0,5-9-15 15,18-15 11 1,-14-12-64-16,5-10-25 16,-5-16-76-16,-13-10-99 0,-13-6-136 15</inkml:trace>
  <inkml:trace contextRef="#ctx0" brushRef="#br0" timeOffset="12660">21430 1846 539 0,'0'0'161'0,"0"0"-40"0,0 0 8 15,0 0-64-15,0 0-14 16,0 0-14-16,-67 96 5 15,67-39 1-15,0 3-21 16,0-4 16-16,0 3-20 16,0-2-16-16,0-8 10 15,0-7-12-15,0-11 0 16,0-13 3-16,0-10 6 16,0-8-6-16,0 0 8 15,0-16 31-15,0-20 43 16,0-11-71-16,0-13 6 15,0-1 2-15,0-8-17 16,0-2 3-16,0 3-8 16,0-3 1-16,0 4-4 15,18 1 3-15,-5 7 0 0,5 5-2 16,0 8 5 0,-1 15-8-16,6 12 5 0,-15 11-20 15,19 8 19 1,4 0-30-16,-4 18 16 0,13 26 13 15,-13 7-16-15,-14 2 17 16,5-2-4-16,-9-8-24 16,-9-7 8-16,0-2-53 15,-18-4-30-15,-31-3-45 16,0 1-123-16,0-2-213 16</inkml:trace>
  <inkml:trace contextRef="#ctx0" brushRef="#br0" timeOffset="12986">21652 2129 45 0,'0'0'528'16,"0"0"-380"-16,0 0 10 15,0 0-33-15,0 0-42 16,0 0-5-16,18-23-49 15,-18 23-3-15,0 0-26 16,8 21-7-16,-8 13-2 16,9 2 10-16,-9 1-1 0,14-5 3 15,-14-1 5-15,9-10-8 16,-9-3 0-16,8-4-19 16,1-8-7-16,0-4-72 15,-9-2-21-15,0 0-31 16,0-13-143-16,0-19-140 15</inkml:trace>
  <inkml:trace contextRef="#ctx0" brushRef="#br0" timeOffset="13315">21736 1877 225 0,'0'0'243'0,"0"0"-96"0,0 0-8 16,0 0-43-16,0 0-27 0,0 0-56 15,-9-70-13-15,-8 70-3 16,8 14 1-16,-5 10 2 16,5 0 2-16,1-3 6 15,8-8-8-15,0-8 0 16,0-2 0-16,0-3 1 16,8 0 6-16,15 0 10 15,-6-20 16-15,1-2-11 16,-9-7 17-16,0 4-2 15,-9 2-23-15,0 3 21 16,0 10-35-16,0 4-10 16,0 6 9-16,-18 0-101 0,0 14-87 15,-22 17-127 1</inkml:trace>
  <inkml:trace contextRef="#ctx0" brushRef="#br0" timeOffset="13673">21909 2064 415 0,'0'0'185'15,"0"0"-113"-15,0 0 13 0,0 0-18 16,0 0-39-16,0 0 16 15,134 77-19-15,-117-46 6 16,6-3 3-16,-6-3-29 16,1-5 13-16,-4-8-6 15,3-7-12-15,-17-1 30 16,9-4 14-16,0 0 47 16,0-4 14-16,0-18-56 15,4-7 2-15,5-5-20 16,-18 0-27-16,18-5 17 15,-9-1-21-15,13 0 0 16,-4 4-5-16,-9 11-4 16,-1 7-15-16,-8 15-38 15,0 3-77-15,9 0-65 0,-9 18-39 16,14 13-85-16</inkml:trace>
  <inkml:trace contextRef="#ctx0" brushRef="#br0" timeOffset="14303">22483 2127 377 0,'0'0'162'0,"0"0"-32"15,0 0 1-15,0 0-50 16,0 0-10-16,0 0-4 16,0-80-36-16,0 80 13 0,0 0-13 15,-9 0-29-15,9 0-4 16,-9 9-5-16,0 13 7 15,0 10-9-15,9-1 16 16,0 0-7-16,0-3 0 16,0-8-1-16,9-3-5 15,18-11 6-15,-5-6 0 16,-4 0 19-16,8 0-19 16,-4-21 18-16,-13-4-15 15,0-9 3-15,-9 0 13 16,0 3 7-16,-18 0 28 15,-22 6 3-15,14 7-45 16,4 8 21-16,4 10-29 0,9 0 5 16,0 0-18-1,-22 5 5-15,22 21 4 0,-9-1-10 16,18 6 4-16,0-3 4 16,0-6 1-16,49 1-1 15,4-9-6-15,19-8 9 16,-19-6-1-16,18 0 10 15,-36 0 0-15,5-17-6 16,-13-9 3-16,4-10-2 16,-13-12 15-16,-9-5 1 15,0-10 14-15,-9 3 2 16,0 6-32-16,0 15 24 16,0 19-4-16,0 14-23 15,0 6 13-15,0 0-15 16,-9 6-5-16,-9 31-7 15,9 8 14-15,9 15-2 0,0-2 0 32,9 6 4-32,18-2-20 0,4-5 10 15,4-7-33-15,5-4-22 0,-9-15-66 16,-4-6-63-16,-9-16-51 16,-9-9-96-16</inkml:trace>
  <inkml:trace contextRef="#ctx0" brushRef="#br0" timeOffset="14446">22820 2101 162 0,'0'0'232'15,"0"0"-98"-15,0 0-9 16,0 0-88-16,0 0-32 16,0 0-10-16,298-42-18 15,-174 36-170-15</inkml:trace>
  <inkml:trace contextRef="#ctx0" brushRef="#br0" timeOffset="15162">24113 2059 606 0,'0'0'79'0,"0"0"24"0,0 0-20 15,0 0-25-15,0 0-25 16,0 0-23-16,-67-20 34 16,67 14-31-16,9 1-11 15,18-7 4-15,22 0-2 16,0 1 1-16,8 4-5 15,10-6 10-15,0 3-12 16,-1-5 2-16,1 3 0 16,-9 2-1-16,-18-1 9 15,-31 2-8-15,-9 3 9 0,0-3-5 16,0 1 16-16,0-3-9 16,-40 2-4-16,4-2 4 15,-13 5-2-15,18 0-9 16,13 3 0-16,9 3 7 15,9 0-14-15,0 0 7 16,0 0-10-16,0 0 7 16,0 0-19-16,0 0 22 15,27 15 0-15,13-1 4 16,9 3-3-16,0 0-1 0,-5-2 0 16,5 2 0-1,-9-1 7-15,-13-1-7 16,4 0 0-16,-31 3 6 15,0 0-14-15,0 4 8 16,-58 3 0-16,0 1-2 16,-8-1-61 31,8 1-99-47,18-5-167 31</inkml:trace>
  <inkml:trace contextRef="#ctx0" brushRef="#br0" timeOffset="15806">25273 1872 570 0,'0'0'236'0,"0"0"-105"15,0 0 14 1,0 0-77 0,0 0-15-16,0 0-12 0,-80 93-29 15,71-54 17 1,9 2-24-16,0-5-5 16,0-5 8 15,0-5 1-16,0-9-9-15,0-6 0 16,0-5 9-16,0-6-8 31,22 0 0-31,5 0 1 16,-1-13 15 0,14-19-7-16,9-5-10 15,-13 0 0 1,-5 0 10-1,-5 7-9-15,-3 7-1 16,-6 11 0 0,-8 6-4-1,-9 6 4 1,0 0-1-16,18 0-5 16,-5 15 6-16,-4 3-9 15,0 3 9-15,0-4 0 16,0 0-5-16,-9-5 11 15,9-4-6 1,4-5 0 0,-4-3 9-16,0 0-10 15,9 0 1-15,4 0 0 16,5-9 0-16,-1-5 8 0,5 0-8 0,-4-3 0 0,-5 1 6 0,5-2-10 0,4 4 4 0,-22 8 0 0,0 0-8 0,0 6 11 0,0 0-6 0,-1 6 2 0,6 17-12 0,-5 2 5 0,0-2 1 0,-1-9-20 0,1-2 24 0,0-8-27 0,0-4 30 0,4 0-3 0,-4 0 8 0,0-16 3 0,0-7-8 0,9-5 0 0,-5 0 2 0,-4 0 11 0,0 2-13 16,0 3 2-16,-9 9 6 15,0 9 10-15,0 5-18 16,0 0 3-1,0 0-6-15,0 17-8 0,0 14 11 0,0 3 0 16,0-1 7-16,9 2-12 16,13-4 5-16,5 0 0 15,13-9-6-15,-5-2-2 16,5-8-82-16,9-9-135 16,-14-3-57-16,-3 0-183 15</inkml:trace>
  <inkml:trace contextRef="#ctx0" brushRef="#br0" timeOffset="16169">26095 1671 566 0,'0'0'149'16,"0"0"-40"-16,0 0 2 15,0 0-6-15,0 0-67 16,0 0-1-16,-27-9-37 16,-4 21 4-16,13-1-5 15,-4 3 9-15,22-6-8 16,0-2 0-16,0 0 5 16,0-4 0-16,0-2-5 0,13 0 3 15,5 0 15 1,-9 0-10-16,0-10-4 0,0-8-4 15,-9 5 9-15,0-3-12 16,0 6 3-16,0 4-14 16,0 6-75-16,13 0-158 15,14 3-200-15</inkml:trace>
  <inkml:trace contextRef="#ctx0" brushRef="#br0" timeOffset="17563">26623 2101 468 0,'0'0'148'16,"0"0"11"-16,0 0-18 0,0 0-45 15,0 0-10-15,0 0-36 16,-13-128-20-16,-5 118 11 16,-9 4-38-16,5 6 2 15,-13 0-5 1,4 25-7 0,-18 15 2-16,13 2 5 0,5 0 0 0,13 1-8 15,18-6 1-15,0-9 7 0,18-5 0 16,22-12 5-1,-13-11-2-15,13 0-2 0,0-5 0 16,-5-24 16 0,-4-8-11-16,-4-8 7 0,4-3 16 15,-13-5-4-15,-9-5 21 16,0 0-37-16,-9-3 3 16,0 5 20-16,0 2-31 15,0 12 13-15,0 11-9 16,0 11 6-16,0 12-5 15,0 8-6-15,0 0-5 16,0 8-2-16,0 30-10 16,0 15 17-16,-9 12 0 0,0 0 7 15,9 3-8 1,0-6 1-16,9-5 0 0,22-12-7 16,4-11 9-16,5-9-2 15,0-11 0-15,5-5 5 16,-5-9-11-1,9 0 6-15,-23 0 0 0,14-6 3 16,-13-15 3 0,4-6-6-16,-13-1 0 0,8-6 10 15,-26 3-7-15,0-6-3 16,0 6 0-16,0 2-8 16,-26 9 11-16,-14 9-3 15,13 8 0-15,-4 3-5 0,-4 0-4 16,17 25 6-16,-4 13 3 15,4 5-8 1,9-1 5-16,9-2 2 0,0-9-1 16,0-7-14-16,18-9 9 15,-9-12-2-15,13-3 9 16,-4 0-4-16,-1-6 11 16,14-22-7-16,-4-9 0 15,4-5 8-15,-13-6-8 16,9-9 0-16,-5-4 0 15,-13-5 12-15,0-5-4 16,-1 0-2-16,-8 3-3 16,0 11 7-16,0 12-1 0,0 20-9 15,0 11 2-15,-8 14 1 16,-10 0-3 0,-13 42-1-16,-5 18-6 0,5 13 14 15,13 6-10-15,9-3 3 16,9-2 0-16,0-9-7 15,9-8 12-15,40-11-5 16,-13-18 0-16,13-9 6 16,8-13-10-1,-8-6 4-15,9 0 0 0,-14-17 1 16,5-19 6 0,0-7-7-16,-9-11 0 0,-13-3 8 15,-18-2-8-15,-9-1 0 0,0-1 0 16,0 1-5-16,0 10 11 15,-18 10-6 1,0 14 0-16,5 17 9 0,13 9-21 16,-9 0 12-1,-9 37-10-15,0 23-4 0,-13 13 20 16,14 7-6-16,8-4 0 16,9-6 6-16,0-10-11 15,0-11 5-15,26-16 0 16,5-7-8-16,5-12 12 15,13-8-4-15,0-6 0 16,0 0 7-16,-5-12-6 16,-4-19-1-16,-13 0 0 15,-5-3 0-15,-13 0 5 0,-9 2-5 16,0 7 0-16,0 9 9 16,0 7-16-1,0 9 7-15,-31 0-10 0,13 4 6 16,0 26-8-1,0 7 12-15,-4-1 0 0,22 2 7 16,0-5-14-16,0-1 7 16,22-10-17-16,14-2-5 15,13-7-69 17,0-1-78-32,-5-6-99 15,-4-6-352-15</inkml:trace>
  <inkml:trace contextRef="#ctx0" brushRef="#br0" timeOffset="19973">28516 2149 637 0,'0'0'96'0,"0"0"0"0,0 0 8 16,0 0-28-16,0 0-11 15,0 0-53-15,49-43 9 16,0 24 19-16,-1-12-7 15,1-1 23-15,5-4-34 16,-14-7-11-16,0 1 18 16,-23-3-25-16,1 2 22 15,-18 6 2-15,0 3-14 16,0 9 15-16,0 8-29 16,0 8 0-16,-9 5-4 0,0 4 2 15,-17 0 2-15,-5 10-1 16,13 24-2-16,-4 9-4 15,4 7 7-15,18 4 0 16,0-2-10-16,0-6 7 16,0-8 1-16,31-12 1 15,-4-7-16-15,22-10 12 16,-14-9 3-16,14 0 2 16,9-6 1-16,-1-19 7 15,-8-12-8-15,-9-5 0 16,-4-10 9-16,-5-2-6 0,-13-5-3 15,-9-3 0 1,-1 0 3-16,-8-3 6 0,0 2-6 16,0 10 4-16,0 7 4 15,-8 15 2 1,8 9-13 0,-9 10 1-16,0 10-8 0,0 2 6 15,-13 16-5-15,4 35 4 0,-22 23-1 16,22 9-2-16,9-2 5 15,9-1 0 1,0-13-4-16,0-6 11 0,9-11-7 16,40-12 0-1,9-8 9-15,8-14-11 0,1-7 2 16,0-9 0-16,-9 0 1 16,-1 0 8-16,-17-17-9 15,-4-6 0-15,-5 1 11 0,-4-7-10 16,-19 4-1-16,-8 3 0 15,0-1-8 1,0 3 13-16,0 5-5 0,-26 7 0 16,-5 5-7-16,-5 3 1 15,-4 9-1-15,0 25 7 16,-4 5-14-16,13 4 16 16,13-6-2-16,18-9 0 15,0-2-3-15,0-12-5 16,27-6 8-16,13-8 0 15,8 0 2-15,1 0 5 16,5-8-7 0,-6-15 0-16,-8 0 11 0,-13-1-11 15,-5 1 0-15,-4 0 0 0,0 5-1 16,-18 4 5-16,9 6-4 16,-9 8 0-1,0 0-10-15,13 0 9 0,-4 26-11 16,0 5 12-16,0 0-6 15,-9-5 7-15,17-7-1 16,-3-3 0 0,-5-9 8-16,0-2-11 0,8-5 3 15,-8 0 0-15,13 0 4 16,14 0 1-16,-5-2-5 16,5-12 0-16,-5 0 10 15,-5 2-12-15,-3 1 2 16,-6 2 0-16,1 6-9 15,0 0 12-15,4 3-3 0,-13 0 0 16,9 0-10-16,-9 0 4 16,-9 0-1-16,13 0 5 15,-13 3-10-15,0 0 13 16,0-3-1-16,0 0 0 16,9 0 11-16,0 0-13 15,0 0 2-15,8 0 0 16,6 0-1-16,3 0 5 15,-8-6-4-15,4 1 0 16,-4-1 7-16,-9 2-11 16,0 3 4-16,13 1 0 0,-13 0-10 15,18 0 2-15,-5 0 4 16,4 0 2-16,6 0-20 16,-24 0 19-1,10 0-7-15,-9 9-3 16,0 1 6-16,0 2-3 0,-9-6 10 15,0-6-3-15,0 0 10 16,0 0-3-16,13 0 3 16,-13-6-4-1,18-20 16 17,-9-8-15-17,0-6 8 1,0-5 9-1,4 1-17 17,-13-3 26-1,0 5-16-15,0 0-4-16,0 5 10 31,0 5-12-31,0 10-8 47,0 11 20-32,0 8-19 1,-13 3 10 0,-5 0-11 15,9 18-7 0,-22 12-4-31,13 7 12 16,9-3-1 15,9-3 0-15,0-8 8 15,0-9-10-16,0-6 2 1,0-2 0-16,0-3-2 0,0-3 7 0,0 0-5 0,0 0 1 0,0 0 10 0,0 0-4 0,0 0-7 0,0 0 4 0,0-11-5 0,0-1 3 16,0 6-2-16,0 1 0 0,0 5 7 0,0 0-13 0,9 0 6 0,0 0-12 0,0 0 6 0,4 17-3 0,5 11 9 0,9-2-2 0,-5-1 6 0,4-2-11 0,-3-9 7 0,-6-3-2 15,1-8-12-15,-9 0 14 0,0-3 0 0,4 0 1 0,-4 0 10 0,0-12-6 0,18-10-5 0,-14-7 1 0,5 2-3 0,-9-2 4 0,0 3-2 0,0 10 0 0,-9 4 10 0,8 7-13 0,-8 5 3 16,0 0-5-16,0 0-5 0,0 0 1 0,0 5 6 0,0 21-3 0,0 5 11 0,0 1-7 0,0-2 2 0,0-7 0 16,14-5-7-1,-5-11 8-15,-9-1-1 0,9-6 0 16,-9 0 11-16,8 0-4 15,-8 0-7-15,18 0 6 16,-5-3-6-16,5-7 2 16,0-3-2-16,0 5 0 15,-5-1 6-15,-4 3-8 0,0 1 2 16,0 2 0 0,-9 3-8-16,9 0 8 0,-9 0 0 15,0 0-5-15,0 0-10 16,0 0 13-16,9 0-7 15,-9 0 5-15,0 0-8 16,0 0 12-16,0 0 0 16,0 0 4-16,0-1 4 15,13-15 6-15,-4-10-14 16,0-10 3-16,-9-10-4 16,0-7 5-16,0-7-4 0,0 0 6 15,0 7 2-15,-9 5 5 16,0 14-4-16,-13 14-6 15,22 12 8 1,0 8-11-16,-9 0-4 0,9 0 3 16,-18 31-15-16,-4 22 15 15,4 13 1-15,9 1 0 16,9 2-7-16,0-7 7 16,0-5-13-16,18-10-15 15,4-9-75-15,5-16-33 16,-18-8-66-16,-9-14-44 15,0 0 34-15,0 0-111 0</inkml:trace>
  <inkml:trace contextRef="#ctx0" brushRef="#br0" timeOffset="20129">30893 1753 233 0,'0'0'177'16,"0"0"5"-16,0 0-60 15,0 0-110-15,0 0-12 16,0 0-5-16,266-42-9 15,-199 33-83-15,-18 0-4 16,-18-2-59-16,-13 0-129 16</inkml:trace>
  <inkml:trace contextRef="#ctx0" brushRef="#br0" timeOffset="20386">31239 1216 266 0,'0'0'246'0,"0"0"-77"16,0 0 13-16,0 0-39 15,0 0-44 1,0 0-32-16,-31-58 4 0,40 58 0 16,0 0-62-16,22 34-3 15,18 37-4-15,18 34 1 16,-1 14 19-1,-8 8-20-15,-22-5-2 0,-14-9 4 0,-22-11-4 16,0-11-21 0,-58-21-140-16,-40-13-215 15</inkml:trace>
  <inkml:trace contextRef="#ctx0" brushRef="#br0" timeOffset="42513">7515 6441 733 0,'0'0'84'0,"0"0"-81"0,0 0 36 15,0 0 31-15,0 0-45 16,275-3-2-16,-186 3-21 15,4 0 1-15,-4 0-3 16,-22 0-4-16,-32 0-85 16,-12 0-144-16,-23 0-185 15</inkml:trace>
  <inkml:trace contextRef="#ctx0" brushRef="#br0" timeOffset="42659">7581 6700 492 0,'0'0'56'0,"0"0"13"16,0 0 78-16,223 0-76 15,-130-7-50-15,5-4-21 0,4-4-23 16,-4-2-268-16</inkml:trace>
  <inkml:trace contextRef="#ctx0" brushRef="#br0" timeOffset="43306">9256 6511 430 0,'0'0'497'0,"0"0"-376"0,0 0 22 16,0 0-25-16,0 0-57 16,0 0-12-16,-26-121-31 15,26 104-15-15,35 0 8 16,5 6-10-16,18 2-1 16,0 6 0-16,0 3-7 15,8 0 6-15,-17 31-3 16,-5 12 3-16,-12 2-8 15,-15 4 9-15,-8-4 0 16,5-3 0-16,-14-8 4 281,0-12-11-265,0-7 7 15,0-9-4-31,0-6-1 0,0 0 10 0,0 0-2 0,8-15 10 0,1-22-11 0,9-10 6 0,22-10-8 0,9-5 0 0,-5 5-4 0,5 3 5 0,0 6-1 0,0 9 0 0,-13 13 4 0,4 12-12 0,8 14 8 0,-3 0-9 0,4 5 3 0,0 30 0 0,-1 10 4 0,-12 6 0 0,4 5-22 0,-9-5-10 0,-4 0-51 0,-18-2-124 0,-9-10-215 0</inkml:trace>
  <inkml:trace contextRef="#ctx0" brushRef="#br0" timeOffset="44879">13664 5386 664 0,'0'0'181'0,"0"0"-42"16,0 0-14-16,0 0-18 15,0 0-71-15,0 0-26 16,-143 64 11-16,121 21-10 16,4 14 12-16,18 17 7 15,0 8-19-15,9 7 9 16,31-7-18-16,18-8-2 15,9-16 0-15,-10-18 0 16,1-17-69-16,0-23-191 16,-22-19-114-16</inkml:trace>
  <inkml:trace contextRef="#ctx0" brushRef="#br0" timeOffset="45306">14028 6232 524 0,'0'0'135'0,"0"0"45"16,0 0-2-16,-40-151-65 16,40 123-5-16,0 8-46 15,0 6-25-15,40 3-10 16,-5 8-26-16,14 3 9 16,0 0-10-16,-9 6 1 15,-4 16-7-15,-5 7 6 0,-13-1-1 16,-1-3-7-16,-8 0 16 15,5-4-7-15,-6-5-1 16,-8-4 5-16,0-4-1 16,0-5-4-16,0-3 0 15,9 0 11-15,-9 0-10 16,9 0 15-16,0-8 7 16,13-26-8-16,5-11 7 15,0-10-20-15,13 8-2 16,0 7 4-16,-23 14 3 15,1 15-7-15,4 7 0 16,-4 4-6-16,0 0 2 0,22 21-8 16,0 11 9-16,-5 7-2 15,-3 3-11-15,3 5-40 16,5-6-48-16,-13-1-152 16,-5-12-102-16</inkml:trace>
  <inkml:trace contextRef="#ctx0" brushRef="#br0" timeOffset="45584">14690 5339 346 0,'0'0'393'0,"0"0"-229"0,0 0-52 16,0 0-26-16,0 0-1 15,0 0-45-15,200-90 12 16,-116 107-19-16,-8 37-2 16,-5 16 11-16,-18 22-23 15,-4 17 16-15,-27 14-7 16,-4 6-19-16,-18 2 6 16,0-6-15-16,0-10 0 15,-49-6-3-15,-17-17-29 16,-32-11-178-16,-4-20-299 15</inkml:trace>
  <inkml:trace contextRef="#ctx0" brushRef="#br0" timeOffset="43914">11153 6441 761 0,'0'0'140'0,"0"0"-15"0,0 0-13 15,0 0-20 1,116-176-20-16,-67 117-54 0,-14-7 22 16,5-1 0-16,-22-1-10 15,-9-3 11-15,-9 4-25 16,0 1 9-16,0 4-9 15,-18 8-14-15,-8 14 9 16,3 15-8-16,14 11 0 16,1 11 4-16,-1 3-7 15,-9 6-8-15,-22 44 5 16,9 27-3-16,-5 20 6 16,27 8 0-16,9-1 3 15,0-8-7-15,27-7 4 16,22-14 0-16,9-13-2 0,-1-16-6 31,1-18 1-31,0-14-2 0,0-14 4 0,8 0-1 16,-21-3 8-1,13-22-2 1,-18-1 1-16,-14-8 9 0,-4 1-8 0,-4 2-2 16,-9-4 4-1,-9 10-7-15,0 8 3 0,0 12 0 16,0 5-1-16,9 0-6 15,4 10 2-15,5 25-2 16,0 10 5-16,4-2-4 0,-4-4 6 16,8-8 0-1,6-9-1-15,16-10-6 16,-12-6 7 0,13-6 0-16,0 0 4 15,0-3-1-15,-23-22-1 0,1-4-2 0,4-5 15 16,-31-5-14-1,0-4 19-15,0-5-10 0,-31 8-6 16,-14 3-7 0,-3 12 3-16,-10 13-11 15,9 12-2-15,22 0-95 0,5 9-88 16,22 19-148-16,0 4-215 16</inkml:trace>
  <inkml:trace contextRef="#ctx0" brushRef="#br0" timeOffset="44499">12802 6223 777 0,'0'0'168'15,"0"0"-14"-15,0 0-12 16,0 0-54-16,-76-159-39 15,45 143-16-15,4 7 1 16,-4 9-34-16,-4 0 1 16,-5 28-6-16,0 23-9 0,4 8 12 15,14-2 2-15,22-6-5 16,0-11 1-16,31-14-11 16,27-15 14-16,9-9-7 15,-19-2 14-15,10-2-6 16,-13-24 9-16,-5-2-7 15,-14-1 13-15,-12 4 1 16,-14 5 11-16,0 9 20 16,0 2-25-16,0 7 8 15,0 2-22-15,-23 0-2 16,-3 33-12-16,-14 27 3 16,-9 22 3-16,4 17-1 15,14 18 8-15,31 12-7 0,0 16 0 16,31 8 0-1,36 5-3-15,9 7 3 0,-10-4 0 16,-8-11 0-16,-9-22 6 16,-31-35-7-16,-9-31 1 15,-9-23 0-15,-18-24-3 16,-49-15 9-16,-22 0-1 16,-13-29 2-16,-13-27 0 15,-1-21-4-15,18-23-3 16,32-24-16-16,30-19-6 15,36-18-48-15,36-21-40 16,101 4-88-16,46 10-260 0</inkml:trace>
  <inkml:trace contextRef="#ctx0" brushRef="#br0" timeOffset="40743">4027 6418 642 0,'0'0'386'0,"0"0"-271"0,0 0-4 15,0 0 16-15,0 0-63 16,0 0-30-16,0 0 3 16,0 0-33-16,338-42 24 15,-205 22-9-15,18-5-19 16,-4-1 15-16,-23 3-15 16,-8 0 0-16,-41 7 3 15,-39 7-3-15,-23 9-5 16,-13 0-43-16,0 0-63 15,-22 0-39-15,-27 6-128 16,13 13-248-16</inkml:trace>
  <inkml:trace contextRef="#ctx0" brushRef="#br0" timeOffset="40972">4716 6274 423 0,'0'0'212'0,"0"0"-49"15,0 0-21-15,0 0-28 16,0 0-28-16,0 0-65 16,-27 40 43-16,27 8 2 15,0 8-37-15,18 6 12 16,-9 10-29-16,13-2-8 16,-4 1 4-16,-9-6 1 15,0-3-9-15,4-9 0 16,-13-9-54-16,0-8-53 0,0-11-137 15,9-7-160 1</inkml:trace>
  <inkml:trace contextRef="#ctx0" brushRef="#br0" timeOffset="41339">5360 5938 655 0,'0'0'201'0,"0"0"-91"16,0 0 7-16,0 0-8 15,0 0-32-15,0 0-18 16,-31-80-33-16,31 80-13 15,0 0-11-15,-9 42 4 16,-9 26-6-16,9 20 6 16,1 12-4-16,-6 3 9 15,5 2-11-15,9 1 0 16,0-8 3-16,0-11 2 16,9-10-10-16,22-11-11 15,9-21-59-15,-13-11-53 0,13-15-109 16,-22-7-69-1,-1-6-329-15</inkml:trace>
  <inkml:trace contextRef="#ctx0" brushRef="#br0" timeOffset="41932">5560 6554 580 0,'0'0'164'16,"0"0"-48"-16,0 0 36 15,0 0-21-15,0 0-31 16,0 0-48-16,-107-93 5 16,107 90-37-16,0 3-14 15,0-3-6-15,14 3-4 16,21 0 4-16,23 0 0 16,-9 0 4-16,9 9-10 15,-23 23 6-15,-4 1 0 0,-13 6-4 16,-18 1 2-16,0-6 2 15,0-3 0-15,-9-5-1 16,0-13-4-16,9-3 5 16,0-10-1-16,0 0-6 15,0 0 14-15,0 0-6 16,0-23-1-16,0-14 3 16,18-9-10-16,13 1 7 15,5-6 0-15,13 1 0 16,-9 4 5-16,-5 15-5 15,-4 14 0-15,-4 14-5 16,13 3 1-16,-14 17-6 16,14 22 8-16,-13 12-6 15,4 6-13-15,-22-6-28 0,0-2-16 16,13-10-25-16,-22-3-7 16,0-10-69-16,0-6-131 15</inkml:trace>
  <inkml:trace contextRef="#ctx0" brushRef="#br0" timeOffset="42247">6528 5863 609 0,'0'0'135'15,"0"0"-16"-15,0 0 21 0,0 0-65 16,0 0-65-16,0 0-9 16,27 15 1-16,40 27 10 15,13 9 4-15,-14 11-8 16,1 8 20-16,-18 16-17 16,-14 7 3-16,-12 3 9 15,-23-2-11-15,0-9 3 16,0-12-14-16,-23-13 4 15,-12-12-10-15,-23-3-20 16,0-8-65-16,10-2-90 0,-1-8-214 16</inkml:trace>
  <inkml:trace contextRef="#ctx0" brushRef="#br0" timeOffset="47647">19293 3446 461 0,'0'0'286'0,"0"0"-137"0,0 0-40 0,0 0 24 31,0 0-54-31,0 0 3 31,-67-29-19-31,67 27-35 16,0 2 20 0,0-4-34 15,9-1-10-16,22-4 21-15,9-2-13 16,18-3-10 0,17-2-2-1,10 4 12 1,12 0-13-16,-12 9 1 16,-19 1 0-1,-17 2-1 1,-9 0 11-16,-13 0-10 15,-9 2 0-15,4 29 5 0,-4 20-15 0,-18 23 10 0,9 14 0 0,-9 14 3 0,0 9 12 0,0 2-15 0,0 3 0 0,0 0 14 0,0 2-15 0,0 10 1 0,0 2 0 0,0 12-4 0,0 10 13 0,0 10-9 0,8 5 0 0,-8-9 6 16,0-13-4-16,0-18-2 0,0-14 0 16,0-15 4-16,0-22 9 15,0-17-13-15,-17-14 0 16,17-13 5-16,-18-14 4 16,9-3-9-16,-4-9 0 15,-5-6 20-15,-22 0-14 16,-27 0 9-16,-8-3-14 15,-18-17 13-15,-5 1-28 16,22-1-12-16,18 3-37 16,27-1 4-16,31-13-90 15,0-8-50-15,58-10-167 16</inkml:trace>
  <inkml:trace contextRef="#ctx0" brushRef="#br0" timeOffset="48222">20328 4788 546 0,'0'0'198'16,"0"0"-88"-16,0 0 5 16,0 0-34-16,0 0-14 0,0 0-57 15,31-51 7-15,36 51-23 16,26 0 6-16,13 0 0 16,1 0 13-16,-14 2-10 15,-4 2 17-15,-22-4 8 16,-18 0-17-16,-14 0 40 15,-26-4-20-15,13-10 1 16,-22-6 14-16,0-2-33 16,0-4 13-16,-31-2-15 15,-18 3 0-15,-4-1-11 16,-5 4 0-16,9 5 0 16,1 5-5-16,30 4 12 15,-4 5-7-15,22 1 0 0,0 2-5 16,0 0-4-1,0 0 2-15,22 0 7 0,13 0-14 16,23 2 21-16,-9 12-7 16,18 6 0-16,-18 5 7 15,-1 4-15-15,-3 1 8 16,-5 5 0-16,-9 1-7 16,-13 4 13-16,-18 3-8 15,0-1 2-15,-9 4-101 16,-40-1-51-16,9-6-151 15,13-4-347-15</inkml:trace>
  <inkml:trace contextRef="#ctx0" brushRef="#br0" timeOffset="50092">21958 4491 567 0,'0'0'305'0,"0"0"-133"16,0 0-52-16,0 0-17 15,0 0-97-15,0 0 5 16,0 39 10-16,0 20 7 16,0 4 17-16,9-3-2 0,0-1-29 15,0-9 19-15,9-1-28 16,-18-15-4-16,0-11 8 15,0-15-1-15,0-5-8 16,0-3 17-16,0-6 9 16,0-31 40-16,0-19-48 15,0-21-12-15,0-14 10 16,0-5-9-16,22-6-7 16,-4 6 0-1,-1 11 10-15,-3 14-15 0,-14 17 5 16,9 21 0-16,-9 15-5 15,0 16 5-15,0 2-3 16,0 0-1-16,9 37-18 16,-1 20 19-16,1 10 3 15,22-2 0-15,-13-2-5 16,9-16 7-16,4-12-2 0,-4-19 0 16,-5-10-4-16,-4-6 0 15,8 0 4-15,5-25 0 16,9-14 9-16,-4-10-3 15,-5 4-6-15,-13 2 0 16,0 9 10 0,4 15-16-16,-13 7 6 0,-9 12 0 15,9 0-10-15,8 29-12 16,-8 28 22-16,22 19-4 16,-22 6 10-16,0 0-11 15,-9-6 5-15,0-7-15 0,9-10-14 16,-9-2-70-1,0-15-21-15,9-5-47 0,-9-20-48 16,13-12-43-16,-4-5 27 16,9-5 128-16,0-27 9 15,13-7 94-15,-5-1 22 16,5 1 75-16,-4 4-4 16,-18 8 53-16,4 2-30 15,-4 1-25-15,0 4 26 16,0 3-41-16,9 1-6 15,-18-5-8-15,22-1-17 16,-13-1 24-16,9 1-29 0,-9-1-15 16,-1 6 19-16,-8 0-33 15,0 6 16 1,0 5-6-16,0 3-16 16,0 3 0-16,0 0-5 0,0 0-4 15,-26 0-8-15,8 25 4 16,-4 15 8-16,4 11-2 15,18 6 7 1,0 2-9-16,0 1 4 0,31-9 0 16,5-6-7-16,12-11 8 15,10-14-1-15,-9-8 0 16,-4-12 12-16,3 0-7 16,1-12-5-16,0-22 6 15,0-3 0-15,-5-4-1 16,-4 0-5-16,-13-1 6 0,-5-4 2 15,5 1-3-15,4 5-5 16,-4 9 0 0,-10 15-8-16,15 9 8 0,-6 7-3 15,14 0-1-15,0 25-8 16,-4 12 10 0,4 0 2-16,-14 0-1 0,6-9-12 15,-15 1 14-15,-8-7-1 16,13-5 0-16,-13-5 8 15,18-6-9-15,-18-4 1 16,13-2 0-16,-4 0 6 16,8-8-1-16,6-21-4 0,-6-5-1 15,-4-8 15 1,-4-3-13-16,-9 0-2 0,-9-4 1 16,0 3 11-16,-35 8-9 15,-14 6-3 1,-9 7 4-16,18 13 8 0,4 12-11 15,5 0-1 1,5 9-8-16,12 28-2 0,5 11 7 16,9 3 3-16,0-3-2 15,23-8 5-15,12-12-3 16,5-9 0 0,-4-7 0-16,4-12-5 0,-9 0 6 15,4 0-1-15,-12 0 4 16,3-14 7-16,-17 2-9 15,-9 4-2-15,0 2 4 0,0 4-1 16,0 2-3-16,0 0-6 16,0 2 6-16,0 41-16 15,0 16 16-15,0 18 0 16,-9 19 2-16,-9 9-8 16,10 11 6-16,-15 3 0 15,6 5-2-15,17-2 11 16,0 0-9-16,0-12 0 15,0-12 1-15,17-23-7 16,6-17 6-16,-15-22 0 0,1-17-2 16,-9-13 14-16,0-6-12 15,0 0 11-15,0-11-9 16,-31-26 20-16,-13-14-22 16,4-12 0-16,0-5-1 15,4-2 7-15,5-7-8 16,13 1 2-16,18 0-21 15,0-6 17-15,27-4-11 16,40-10-9-16,22-3 17 16,4 0-19-16,5 6 26 15,-14 11 0-15,5 8 1 16,-31 10-9-16,-1 3 8 16,-12 4 0-16,-14 10-3 0,-13 1 14 15,4 7-11 1,-22 5 0-16,0 3 7 0,0 11 10 15,0 8-13-15,0 7-1 16,0 5 2-16,0 0-5 16,-13 8-2-16,-14 37 1 15,9 21 1-15,-4 7-1 16,22 6 1-16,0 2 0 16,67-6 1-1,21-4 6-15,19-12-14 0,-5-11-7 16,5-19-94-16,-14-18-120 15,-22-11-147-15</inkml:trace>
  <inkml:trace contextRef="#ctx0" brushRef="#br0" timeOffset="51498">26179 3854 678 0,'0'0'210'16,"0"0"-70"-16,0 0 14 16,0 0-48-16,0 0-65 15,-240-128 0-15,205 128-41 16,-23 40 0-16,0 11-3 16,18 14 16-16,13 3-13 15,18 6 0-15,9 2 7 0,0 6-17 16,36 3 10-16,13-3 0 15,9 0-1-15,-1-8 14 16,1-6-13-16,-18-9 0 16,-13-8 5-16,-9-12-12 15,-18-4 7-15,0-9 0 16,0-5-3-16,-27-4 6 16,-13-8-6-16,4-4-4 15,5-5-49-15,5 0 29 16,26-19-38-16,0-18-20 15,0-8-61-15,26-2 74 16,14-6 51-16,9 8 18 16,-13 3 3-16,4 5 4 15,-5 3 0-15,-4 6 2 0,-4 5 45 16,4 3-28-16,-13 6 26 16,13 6-6-16,-4 2-26 15,-19 3 22-15,1 3-26 16,-9 0-12-16,14 9-1 15,-14 27-1 1,0 10 1-16,0 8 6 16,0 2-5-16,0-7 27 0,0-10-28 15,0-8 0-15,0-8 6 16,0-6 5-16,0-12-11 16,9-5 4-16,-1 0 5 0,19-5 15 15,13-27-9 1,-13-10-3-1,13-8 17-15,-22-7-29 0,-5-5 22 16,-13-1 7-16,0 7-27 0,0 11 26 16,-31 8-18-16,-9 14-8 15,-5 11 9-15,5 12-6 16,0 0-7 0,5 17 2-16,-5 28-4 0,13 12-8 15,18 6 12 1,9-4 0-16,0-2-9 0,27-12 17 15,22-11-8-15,-14-11 0 16,14-13 8-16,0-6-17 0,-9-4 9 16,18 0 0-1,-14-20 7-15,14-9 5 0,-9-2-12 16,0-2 0-16,0 1 8 16,-14 1-9-1,5 8 1-15,-13 12 0 16,4 6-8-16,-4 5 4 0,-5 0 4 15,13 25 0-15,-4 15-4 16,-4 8-6-16,-9 3 10 47,13-4 0-31,-13-4-6-1,13-12 17 1,-13-11-11 15,-1-11 0-15,6-9 6-1,-15 0 3 1,19-15-2-16,22-38 31 31,9-27 38-31,8-21-63 31,-8-15 22 16,0-15 11-47,-31 1-26 32,-14-3 27-1,-13 9-37-16,0 16 1 32,-31 26 26-31,-9 25-36 15,13 31 19-15,18 18-15 15,0 8 6-31,-4 31-22 0,-5 43-2 0,1 25 13 0,8 20-7 0,9 3 15 0,0 1-8 0,0-3 0 0,35-9 10 0,5-9-19 0,18-18 9 0,9-13-30 16,-19-19-10-16,10-19-62 0,-13-19 15 0,-5-14-27 0,-23-6-64 0,-17-33-92 0,0-10-134 0</inkml:trace>
  <inkml:trace contextRef="#ctx0" brushRef="#br0" timeOffset="51521">27245 4320 549 0,'0'0'169'0,"0"0"-34"0,0 0 55 0,0 0-89 0,0 0-65 0,0 0-24 0,298-130-10 0,-156 119 26 0,-18 3-26 0,-30 4 2 0,-36 4-8 0,-10 0-74 0,-30 4-184 0,-5 7-128 0</inkml:trace>
  <inkml:trace contextRef="#ctx0" brushRef="#br0" timeOffset="54138">21776 5487 622 0,'0'0'178'0,"0"0"-108"0,-213 0-16 16,168 0 72-16,14 0-28 16,22 3-39-16,9 0-14 15,0-1-38-15,0 2 4 16,58 4 14-16,58 0-21 15,66-2 19-15,67-6-7 16,75 0-10-16,80-22 7 0,85-20-7 16,75-13-5-1,49-4-1-15,0 0 0 0,-31 1 2 16,-44 10-2-16,-80 8 0 16,-85 15 0-16,-93 11 1 15,-89 5-1-15,-58 4 0 16,-57 2 3-16,-19-2-8 15,-17 5 5-15,-22 0-1 16,-9-4-2-16,-9 4-23 16,0 0-43-16,-53 0-139 15,-45 26-104-15</inkml:trace>
  <inkml:trace contextRef="#ctx0" brushRef="#br0" timeOffset="56067">22665 6341 389 0,'0'0'420'0,"0"0"-226"0,0 0-40 16,0 0-32-16,0 0-70 15,0 0-48-15,0 15-4 16,0 39-7-16,9 22 7 15,4 12 14-15,-4 5-10 16,0 1 3-16,0-6-2 16,-9-9 0-16,8-17-4 15,1-17-1-15,-9-19-23 16,0-20-65-16,0-6-53 16,-9 0 76-16,-17-32 24 15,-14-19 27-15,13-16 9 0,-4-13-20 16,4-16-17-16,-13-11 40 15,0-7 1-15,5-5 1 16,26 9 0-16,9 14 2 16,0 16 11-16,27 21-5 15,39 16-8-15,32 18 37 16,-5 17-35-16,-4 8-2 16,-4 0 0-16,-19 33-6 15,-17 18 3-15,0 11 2 16,-31 15 1-16,-18 11 16 15,0 8-6-15,-9 3 5 16,-31-2-5-16,-5-10-8 0,-3-10 4 16,8-21-6-16,22-16 0 15,18-15-4-15,0-11 6 16,9-8-2-16,48-6 3 16,1 0 0-16,18-6 13 15,8-21-11-15,5-8 11 16,-13-4 21-16,-1-4-3 15,-8-5 1-15,-18 2-1 16,-9 5-4-16,-23 4 5 16,-8 5-3-16,-9 7-2 15,0 8 3-15,0 5-18 16,-9 6 5-16,-8 4-20 16,-15 2 2-16,6 0-5 15,-5 24-2-15,4 14 5 16,9 5-12-16,18 5 17 0,0 0-5 15,0-9 0-15,27-7-6 16,22-9 0-16,0-12 5 47,0-8 1-16,4-3 0-15,5 0 3-1,-1-12 1 17,1-13 0-17,9-3-1 1,-18-3 4-16,0-1-5 47,-23 1 4-47,-4 0 23 15,-4-3 4 32,-18-3 3-47,0-5-10 32,0-1-13-1,0-5 9-16,0-3-18 1,0 0 3 0,0 3 2 15,0 6-3-15,0 8-4 15,0 8 15-31,0 4-9 0,0 8 17 0,-18-1-11 0,10 7-1 0,-6 2 6 0,14 6-17 0,-9 0-4 0,9 17 0 0,-9 42-13 0,9 27 12 0,-8 15 3 0,8 13 0 0,-9-2-1 0,0 14 6 0,-5-2-5 0,14 0 0 0,-8-5 2 0,8-14-5 0,0-4 3 0,0-10 0 0,0-17-4 0,0-17-10 0,0-23-9 15,0-20-5-15,8-14-3 0,15 0 16 0,12-26 15 0,23-41 3 0,22-32 1 0,-5-17 0 0,-8-7-4 0,-9 8 0 0,-31 10 4 0,-27 20-4 0,0 15 0 0,-58 13 0 0,-18 14-7 0,-8 12 3 0,4 8 4 0,13 9 0 0,32 6 0 0,4 5-7 16,31 1 7-16,0 2-4 0,0 0 0 16,0 0-8-16,0 0-3 0,40 2 11 15,0 9-6 1,4-8 7-16,14-1 0 0,-1-2 3 16,-8 0 3-16,9-5 2 15,9-20-3-15,-10-3 3 16,-8-3-4-16,-13 2 15 15,-14 3-2-15,-13 4-1 16,-9-1 9-16,0 4-18 16,0 1 8-16,0 4-9 15,0 3 3-15,-9 3-9 16,-13 2 3-16,13 3-3 16,0 0-3-16,-9 3-3 15,9 0 6-15,-13 0 1 16,13 12-5-16,-17 16 1 0,12 12 6 15,-3 2 0 1,17 3-6-16,0 3 6 0,0-8 0 16,9-3 0-16,13-12-2 15,4-8-2-15,5-9-1 16,-4-8 5-16,13 0 6 16,-4 0-5-16,4-8 5 15,-14-15-2-15,14-5 0 16,0-2 3-16,-13-2-7 15,-9 1 1-15,13 2 3 0,-13 4-1 16,13 5-3 0,-14 6 0-16,1 6 2 0,-18 4-9 15,9 4 7-15,13 0-11 16,-13 0 10-16,18 9-16 16,-5 11 14-16,-4 2 1 15,9 4-6-15,-5-1 6 16,4-2-11-16,-8-6-5 15,4 0 16-15,-4-2-11 16,0-5 13-16,-5-1-1 16,-4-3 0-16,9 0-4 15,-9-1 5-15,13-2-8 16,-13-1-1-16,0-2-64 16,9 0-10-16,-10 0-81 15,1 0-104-15,5-13-221 16</inkml:trace>
  <inkml:trace contextRef="#ctx0" brushRef="#br0" timeOffset="56830">26317 5903 616 0,'0'0'283'15,"0"0"-127"-15,0 0 31 0,0 0-71 16,0 0-33-16,0 0-38 16,-71-85-45-16,62 110 0 15,9 32-6-15,0 19 6 16,0 18 5-16,0 5 0 15,0-3-5-15,0-5 1 16,0-6 6-16,0-12-7 16,9-7 0-16,13-18-5 15,-4-17 4-15,-1-17-26 16,14-11-15-16,-4-3 1 16,4 0 19-16,-13-26 22 0,-9-11-9 15,-9-5 2 1,0-9 3-16,-45 1-5 0,-26-5-3 15,-13 10 12-15,0 8-7 16,4 12 2-16,22 11 5 16,22 8-3-16,14 3-3 15,22 3 6-15,0 0-6 16,22 0 0-16,45 0-28 16,26 0 27-16,14 0 4 15,8-6 3-15,-8-3-3 16,-32 2 6-16,-17 1-3 15,-18 3 9-15,-13 3-7 16,-18-2 22-16,-9 2-7 16,0 0-14-16,0 0-3 0,0 22-5 15,0 14 5-15,-18 10 4 16,9 5 0-16,9-6-1 16,0-5-3-16,0-9 3 15,27-11 0-15,13-9-2 16,9-11 0-16,8 0 8 15,-12 0-6-15,-5-25 15 16,0-7 19-16,-14-4-5 16,-17-10 17-16,-9 1-33 15,0 0-5-15,-26 2-11 16,-32 13-5-16,0 10 2 16,0 8-13-16,18 12-41 15,23 0-50-15,17 8-119 0,0 18-99 16,0-3-292-16</inkml:trace>
  <inkml:trace contextRef="#ctx0" brushRef="#br0" timeOffset="58459">27618 6231 779 0,'0'0'238'16,"0"0"-42"-16,0 0-66 15,0 0-58-15,0 0-19 16,0 0-29-16,-88-86-22 16,61 101-4-16,-4 27-7 15,4 14 9-15,18 4 0 16,9-1 3-16,0-8-3 15,18-10 0-15,22-14-6 16,9-13 0-16,-5-11 2 16,14-3 4-16,9 0 7 15,-1-26-5-15,14-19 5 16,-4-14-1-16,-10-11-5 16,1-12 16-16,-9-4-11 15,-31 4 12-15,-27 9 16 16,0 16-6-16,0 15 2 0,-27 13-2 15,-13 18-22-15,13 6 4 16,-4 5-10-16,4 0-7 16,1 25 5-16,-5 20-6 15,4 14 8-15,14 13 0 16,13 6 0-16,0-1-6 16,13-3 6-16,23-12-3 15,12-14 3-15,10-11-17 16,-9-12 9-16,9-13-1 15,0-9 4-15,8-3 2 16,1 0 4-16,0-21-1 16,-1-12 7-16,10-1-3 0,-10-6 0 15,-17 1-4-15,-9 5 1 16,-13 3 0-16,-9 11-1 16,-5 14 0-16,-4 3-3 15,-9 3-5-15,9 0-6 16,0 0-24-16,0 15 9 15,-1-5 24-15,6-1-10 16,-14-6 11-16,0-3-1 16,0 0 10-16,0 0-2 15,0 0 3-15,0 0-5 16,0 0 14-16,0-6-15 16,0-10 0-16,-31 1 1 15,-9 4 3-15,22 5-7 0,-18 6 3 16,5 0-13-16,-9 9 11 15,5 24-5-15,-5 9 7 16,22 7-5-16,0-6 2 16,18-7 2-16,0-10 1 15,0-7-16-15,27-10 9 16,13-6-8-16,4-3 15 16,5 0 5-16,0 0-2 15,0-20 1-15,-22-5 6 16,13-3-10-16,-23-3 22 15,1-5-11-15,-5 6 3 16,-13 4 8-16,0 10-18 0,0 10 7 16,0 6-11-16,-13 0-14 15,4 0 13-15,-9 12-9 16,18 9 10-16,0 9-6 16,0-7 3-16,0-5 3 15,40-3 0-15,-4-9-5 16,13-6 3-16,9 0 2 15,-1 0 0-15,-8-3 5 16,-4-15 2-16,-5-4-5 16,-9-3 3-16,-14-1-4 15,-8 1 12-15,-9 2-9 16,0 0 2-16,0 7 0 16,0 7-2-16,0 4-4 15,0 5 0-15,0 0-15 16,0 0 10-16,0 22-10 0,0 16 15 15,0 0-5-15,0 5 6 16,0-4-1-16,0 1 0 16,0-3-10-16,0-6 8 15,0-6-9-15,0-4 1 16,0-8 8-16,0-4-20 16,0-6 11-16,0-3 2 15,-17 0 6-15,-15 0 1 16,15 0 2-16,-1 0 0 15,5 0 3-15,13-3 3 16,0-3-6-16,0-2 0 16,0-4 1-16,40-5-9 0,0-2 5 15,17-7 3-15,10 1-4 16,-9-7 6-16,8 1-2 16,-8-1 2-16,0-1 2 15,-23 3 1-15,-3 5-4 16,-15-2 3-16,-17 8 17 15,0-1-13-15,0 3 15 16,0-1-7-16,0 5-15 16,0 3 11-16,-9 6-12 15,1 0 0-15,8 4-6 16,0 0-3-16,0 0 7 16,-9 18-8-16,9 13 8 15,0 6-5-15,0-4 7 0,0 2 0 16,0 1-4-16,17-6 5 15,1 2-1-15,-9-3 0 16,0-1 0-16,-9-5-7 16,0-3 7-16,0-1 0 15,-18-5-3-15,-17-6 6 16,-14 0-3-16,0-7 0 16,0-1-15-16,13 0-23 15,5 0-73-15,14-17-85 16,8-8-126-16,9-3-490 15</inkml:trace>
  <inkml:trace contextRef="#ctx0" brushRef="#br0" timeOffset="58912">30653 5663 742 0,'0'0'197'16,"0"0"0"-16,0 0-43 15,0 0-78-15,0 0 0 16,0 0-31-16,-40-63-25 16,31 63-8-16,-9 14-12 0,-8 37 0 15,-14 23-3 1,-9 16 7-16,13 15-4 0,5 3 0 15,13-4 6-15,9-5-7 16,9-11 1 0,0-20-1-16,0-14-2 15,45-17-11-15,21-18 8 16,14-10 2-16,5-9 4 0,-10 0 6 16,5 0-6-16,-35-19 1 15,-5-4 14-15,-31-8-10 16,-9-3 10-16,0-6-11 15,-49 0 2-15,-9 9-11 16,5 8 5-16,-18 12-6 16,13 11 5-16,5 0-39 15,-5 9-86-15,9 19-187 0,0 0-525 16</inkml:trace>
  <inkml:trace contextRef="#ctx0" brushRef="#br2" timeOffset="67497">29196 3397 186 0,'0'0'154'15,"0"0"-40"-15,0 0 4 16,-267-175-30-16,160 135-37 16,-17 1 17-16,-9 2-43 15,-18 3-3-15,-14 9 27 16,-8 2-42-16,-9 9 22 16,-9 3-11-16,-9 2-12 15,-13 6 13-15,-5 3-19 16,-13 0 0-16,-9 0 0 0,-9 3 13 15,-8 19-13 1,-1 10 0-16,-22 5 7 0,13 8-10 16,1-3 3-16,17 4 0 15,18-4-4-15,9 1 10 16,13-1-6 0,5 3 0-16,-5 3 9 15,9 7-13-15,-22 1 4 16,13-3 0-16,18-5 0 0,18-4 4 15,31-5-4-15,35-2 0 16,18-3 13-16,31-2-18 16,14 0 5-16,4 3 0 15,0-1-9-15,4 2 15 16,-4 4-6-16,-17 0 0 0,-1-1 7 16,-18 7-9-1,1-1 2-15,-14 6 0 0,5 0-6 16,8 5 14-16,9-2-8 15,1 5 0-15,8-2 8 16,0 0-8 0,9-3 0-16,23 3 0 0,-14 5 3 15,9 5 10-15,-5 10-10 16,5 5 14-16,4 9-13 16,10-3 11-16,-6 1-10 15,23 0-3-15,0 4 7 0,0 9 6 16,0 6-7-16,31 11 10 15,-13-3-15-15,9 2 27 16,4-1-29-16,-4-7 0 16,-5-3 18-16,4 1-7 15,-3-6-1-15,3-6-7 16,1-2 4-16,13-12 14 16,18-9-20-16,-9-7-2 15,8-4 9-15,-12-3 0 16,26-5-9-16,-13 0 0 15,17-3 10-15,10 5-12 16,21-1 2-16,27 1 0 0,10-5-5 16,52-8 16-1,5-10-11-15,31 1 0 16,5 3 11-16,12-3-18 0,-8-2 7 16,-9-10 0-16,-17-5-6 15,-15 0 13-15,-16-1-7 16,8 8 0-16,17 7 7 15,15 2-10-15,8 7 3 16,-5-6 0-16,23-6-5 16,-18-2 16-16,0-3-11 15,-13 0 0-15,-5-4 6 16,-22-2-14-16,9-2 8 16,4-10 0-16,5 3-2 0,0 1 13 15,-5-4-11 1,-13 1 0-16,-8-3 1 0,8-3-2 15,-18 0 1-15,9 0 0 16,0 0 2-16,-22-5 5 16,4-4-7-16,-12 0 0 15,12-3 7-15,-13 5-9 16,4-4 2-16,-12-7 0 16,-10-2-5-16,5-5 11 15,-14-6-6-15,0-3 1 16,-21 0 6-16,-6-8 7 15,-12-4-12-15,-19-5 22 16,-8-7 8-16,0-6-29 16,-9-4 5-16,0 3-1 15,8-5-3-15,-8 4 4 16,9-1-8-16,-5-7 0 16,5-2 0-16,13-3 6 0,-4-4-6 15,-1 1 0-15,-8-6 5 16,-13 1-4-1,-5-7-1-15,-14-6 0 0,-3 5 18 16,-23-7-9-16,8 3-7 47,-8 0-2-31,0 0 10-1,0 2-6 16,0 1-4-15,0 3 0 15,0 5 4-15,-8 3 8 0,-24 3-12 30,6 0 0-14,-5-3 10-17,4 0-10 1,9-6 0 15,-22 8 0 0,14-4-6-15,-14 3 12 0,-18 3-6 15,0 6 0-15,-9 1 6 30,-30 1-15-46,-14-1 9 0,-36 0 0 16,-26 0-13-16,-18 1 16 0,-9 0-3 0,-9 4 0 0,-22 7 9 16,9 3-15-16,-5 2 6 0,14-2 0 0,13-1-10 0,9-2 12 0,18-4-2 0,8-4 0 0,-8-3-19 0,-18-2-2 0,-18 8-106 0,-13 2-111 0,-27 17-119 0</inkml:trace>
  <inkml:trace contextRef="#ctx0" brushRef="#br2" timeOffset="71655">6662 8168 688 0,'0'0'239'0,"0"0"-85"15,0 0-27 17,0 0-12-17,0 0-40-15,0 0-28 0,0 0 3 0,49-31-47 0,-49 62 2 0,0 20 5 16,0 22-10-16,0 15 35 31,0 6-21 0,-23-4-10-31,15 0 20 0,-10-4-21 110,0-10 5-110,-4-8-6 0,13-17 8 0,-9-15-7 0,9-15-3 0,9-16 0 0,0-5 9 0,0 0-3 0,0-5 6 0,0-44 12 0,0-25-14 0,0-24-5 0,18-24-5 0,-9-18 0 0,13-12-8 0,-13-4 9 0,-9 15-1 0,0 22 0 0,0 37 2 0,-9 39-3 0,-13 24 1 15,13 16-6-15,-18 3-7 16,-4 0-5-16,-35 37 18 16,-10 19-10-16,-31 15-1 15,14 8 9-15,-5-2-8 16,32-6-14-16,17-12 23 15,31-16-28-15,18-15 15 16,0-17 5-16,36-11 1 0,44 0 8 16,4-34 0-16,23-16 5 15,8-15-7-15,-13-6 3 16,5-3-1-16,-9 14 0 16,-32 21 9-16,-17 16-12 15,-13 23 3-15,-5 0-5 16,4 25-7-16,-3 26 11 15,3 15 1-15,-4-1-2 16,-4 0 8-16,4-3-10 16,-13-5 4-16,0-3-103 15,-18-7-20-15,0-4-149 16,-18-4-254-16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06:30.352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239 567 458 0,'0'0'422'0,"0"0"-256"0,0 0-49 16,0 0 5-16,0 0-54 15,0 0-28-15,22-35-27 16,-13 77-5-16,0 18 7 16,0 7 10-16,0 1-22 15,-9-1 9-15,9-6-12 16,-9-5 0-16,13-10-1 15,-13-12-17-15,0-11-62 16,0-18-84-16,0-5-48 16,0 0 42-16,-22-5-47 15,-5-29 55-15,-13-11 61 16,13-24-130-16,-13-19 118 16</inkml:trace>
  <inkml:trace contextRef="#ctx0" brushRef="#br0" timeOffset="390">239 567 150 0,'-218'-267'208'16,"200"213"-11"-16,18 17-78 15,0 6-4-15,9 8-16 16,18 0-46-16,31 4 11 16,-1 7-24-16,10 1-1 15,9 11 10-15,-10 0-39 16,-8 0 13-16,0 9-18 16,-9 13 2-16,-18 12-2 15,-13 3-5-15,-10 5 0 16,-8 2 6-16,0-2 1 15,0-5 1-15,-17-1-8 16,-14-5 6-16,22-2-6 0,-9-2 0 16,9-1 0-1,9 0-3-15,0-6 7 0,0 2-4 16,0 1 0-16,9 5 4 16,18 2-9-16,-19 6 5 15,15-1 0-15,-14 6-3 16,-1 2 12-16,1 4-9 15,-9 2 0-15,0-3 3 16,0-8-9-16,0-3 6 16,0-10 0-16,-9-5-1 15,-17-3-4-15,-14-9 5 16,0 0-1-16,-5-8-17 16,-3 0-86-16,16 0-42 15,15 0-81-15,17-19-56 0</inkml:trace>
  <inkml:trace contextRef="#ctx0" brushRef="#br0" timeOffset="1311">785 860 357 0,'0'0'201'0,"0"0"-60"0,0 0 6 16,147-167-29-16,-129 119-16 15,0 0 13-15,-10 5-61 16,-8 11 3-16,0 2-7 15,0 14-31-15,0 4 18 16,-26 9-37-16,8 3 2 16,-13 0-9-16,4 15-3 0,5 31 10 15,13 9 0-15,0 10 1 16,9 3-9-16,0-9 8 16,0-8 0-16,9-11-8 15,13-14 9-15,-4-13-2 16,9-13 1-16,13 0 0 15,0 0 1-15,4-25-1 16,5-13 0-16,-9-15 5 16,-4 3 5-16,-14-7-10 15,-4 0 6-15,-18 5-2 0,0-1 5 16,0 11-9 0,0 14 0-16,-9 11 5 0,0 11 2 15,9 6-11-15,0 0 4 16,0 23-20-16,0 29 13 15,0 10 6-15,26 5 1 16,6-5-2-16,3-11 7 16,-4-6-5-16,-4-10 0 15,-9-10 5-15,4-8-12 16,-13-6 7-16,-9-1 0 16,0-8-4-16,0 3 8 15,0 1-9-15,-18 2-7 16,-13 4-2-16,13-6 14 15,0-4-9-15,18-2 7 16,0 0-4-16,0 0 2 0,0-8 4 16,18-23 0-1,18-12 1-15,-5-8-4 0,9-12 3 16,-23-8 0-16,1-16 16 16,-9-14-14-16,-9-4 34 15,0 0-3-15,0 12-16 16,0 19 33-16,-9 20-26 15,0 23-4-15,9 20 16 16,0 11-31-16,0 0-9 16,0 34 4-16,0 28-2 15,27 20-5-15,13 11 7 16,0 7 0-16,-13-1-5 16,13-11 13-16,-5-12-8 15,-4-19 0-15,-4-18-22 0,-14-16-1 16,-4-12-51-16,0-5-23 15,-9-6 11-15,0 0-44 16,0-3 45-16,0-28-63 16,0-3 70-16,-18 1 55 15,-22-2-1-15,9 10 17 16,4-1 1-16,1 9 12 16,4 9 1-16,22-1 11 15,0 9 12-15,0-3 14 16,0 3-39-16,0 0-3 15,48 3-4-15,19 8-17 16,18-7-169-16,3-4-465 16</inkml:trace>
  <inkml:trace contextRef="#ctx0" brushRef="#br0" timeOffset="2601">2598 195 556 0,'0'0'184'0,"0"0"-40"16,0 0 0-16,-67-145-22 16,36 123-2-16,-4 11-57 15,4 3-21-15,13 8 6 16,-13 0-42-16,4 25 2 16,-13 28-8-16,13 24 9 0,-4 16-13 15,22 9 4-15,9 0 0 16,0-11-5-16,32-15 8 15,12-19-3-15,14-18 0 16,-9-13 5-16,17-18-5 16,1-8 3-16,0 0-2 15,-1-34 8-15,23-14-3 16,-5-9-4-16,5-8 1 16,-4-3 3-16,-19 6-4 15,-8 17-2-15,-27 17 0 16,-22 11-2-16,0 11-2 15,-9 6 1-15,9 0-5 16,-9 6 5-16,0 26-3 0,9 0 6 16,-9-6 0-1,0-11-3-15,0-10 8 0,0-5-5 16,0 0 0-16,0 0 4 16,0 0 6-16,0 0-7 15,0-14 2-15,0-18-3 16,-9-4 5-16,-9 2-7 15,-4 6 0-15,4 6 5 16,0 13-14-16,-4 5 9 16,22 4-9-16,-18 4 6 15,1 38-13-15,-14 20 16 16,13 12 0-16,9-4 5 0,9-7-9 16,0-12 4-16,0-14 0 15,0-12-7-15,27-10 12 16,12-15-5-16,1 0 0 15,5 0 5-15,4-27 3 16,-9-6-8-16,-14-6 0 16,6-7 3-16,-24 0 5 15,1 5-8-15,-9 4 0 16,0 14 7-16,0 11-5 16,0 6-2-16,0 6-2 15,0 0-3-15,0 0-14 16,0 26 19-16,0 8 0 15,0 0 6-15,0-4-11 16,27-12 5-16,13-9 0 16,9-9 1-16,0 0 6 0,8-9-3 15,-12-25-1-15,4-5 5 16,-9-4-1-16,-23 3-6 16,1 1-1-16,-18 8 26 15,0 11-17-15,0 9 12 16,0 6-17-16,0 5 4 15,0 0-16-15,0 18 1 16,0 31 7-16,0 13-9 16,0 0 13-16,22-2-4 15,5-4 0-15,-9-4 5 0,13-4-9 16,-13-7 4 0,4-3 0-16,-13-10-3 0,9-5 8 15,-9-10-5-15,-9-3 0 16,0-10 4-16,0 0-4 15,0 0 0-15,0 0 0 16,0 0-5-16,-27 0-21 16,-4 0-4-16,4-10-4 15,5 6 4-15,22-5 26 16,0 0-3-16,31-8-5 16,18-3 8-16,26-8 0 15,10-8 4-15,4-4 0 16,-5-3 5-16,-8-5-3 15,-5 0-2-15,-5-6 0 16,-8 1 19-16,-22-1-12 0,4 0 16 16,-14 6 0-16,-17 10-17 15,-9 11 31-15,0 11-27 16,0 3-5-16,-18 11 3 16,-22 2-8-16,-4 16 0 15,-5 39-3-15,9 13 7 16,13 5-9-16,27 1 5 15,0-13 0-15,9-8-7 16,40-15 10-16,0-12-3 16,4-12 0-16,-4-9-55 15,9 0-35-15,-18-5-120 16,-13 0-135-16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06:33.664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0 622 650 0,'0'0'122'0,"0"0"-67"15,0 0-8-15,355-3 93 0,-97 3-65 0,57 0-32 0,50-11 3 0,66-15-25 16,66-8 5 15,81-5-8-15,93-3-15-16,44-2 7 0,71 5-8 140,76-1-1-140,49 9 5 0,35 0-1 0,32 6 4 0,-1-1 12 0,1-3-11 0,-50 6 12 0,-35 4-8 0,-80-1 0 0,-84 3 16 0,-98-3-20 0,-85-1 4 0,-124 0 2 0,-115 1-14 0,-125 6 8 0,-98 6-10 0,-66 4 0 0,-18 2 0 0,0 2 0 0,-18-2-13 0,-48 2-104 0,-19 0-95 16,-21 0-136-16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06:38.541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364 212 648 0,'0'0'376'16,"0"0"-244"-16,0 0 6 0,0 0-20 16,0 0-75-16,0 0-9 15,-97-81-34-15,106 155 2 16,8 31 3-16,14 11 2 16,-13 8 0-16,-18 0 14 15,0-1-15-15,0-13 2 16,0-17-8-16,0-22 4 15,0-25-5-15,0-24 1 16,0-13 0-16,0-9 13 16,0 0-12-16,0-36 84 15,0-25-37-15,0-18-47 16,0-18 12-16,0-4-13 0,0-9 0 16,-35 0 0-1,-5 5 11-15,0 13-11 0,22 22 0 16,0 25 2-16,9 22-9 15,9 23 7-15,0 0-13 16,-13 20 9-16,-5 28-13 16,-8 14 17-16,-6 6 0 15,-3-11 2-15,4-6-11 16,13-12 9-16,9-10 0 16,9-13-2-16,0-10 0 15,0-6 2-15,0 0 2 16,9-6-1-16,18-33 10 15,30-22-11-15,1-14 0 0,9-10-1 16,-9-3 10 0,-1 4-9-16,-17 10 0 0,-4 20 3 15,-5 17-11-15,-13 25 8 16,13 12-6-16,-4 18 3 16,21 35-14-16,10 10 17 15,0 0 0-15,9-4 5 16,8-11-14-16,-8-3 9 15,-10-9-32-15,-8 5-84 16,-49-8-199-16,-9 2-505 16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06:34.551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240 932 580 0,'0'0'275'15,"0"0"-134"-15,0 0 7 16,0 0-34-16,0 0-51 16,0 0-18-16,35-54-45 15,-35 104 1-15,0 24 18 16,0 12 1-16,-27 6 16 15,-12-4-23-15,3-2-11 16,-4-10 5-16,0-17-4 0,13-19-3 16,10-18 2-1,3-16 8-15,14-6-8 0,0-2 10 16,0-39 12-16,0-18 0 16,0-31-18-16,49-23-6 15,18-18 0 1,13-10 7-16,-14-1-7 0,10-2 0 15,-18 4 4-15,8 16-12 16,-17 34 8-16,-4 37 0 16,-5 47-1-16,8 14-11 15,-8 71 12-15,-13 44 0 16,-18 32-1-16,-9 22-9 0,0 2 10 16,0-16 0-16,0-31-1 15,0-30-9-15,9-34-9 16,22-23-36-16,-22-25-31 15,0-20-23-15,0 0-52 16,-9-14 4-16,0-31-122 16,-9-10-93-16</inkml:trace>
  <inkml:trace contextRef="#ctx0" brushRef="#br0" timeOffset="459">0 1120 302 0,'0'0'181'15,"0"0"-56"-15,0 0-7 16,0 0-64-16,0 0-23 16,0 0 59-16,231 0 37 0,-62 0-61 15,35 0-29-15,5-18 10 16,-18-11-34-16,-27 1-6 16,-39 5 14-16,-50 7-18 15,-35 10 22-15,-22 6-5 16,-18 0-7-16,0 0 11 15,0 0-24-15,0 8 0 16,0 26-4-16,9 8 9 16,13 9 2-16,-4 0-5 15,-1-2 4-15,1-1-8 16,4-3 2-16,-4 4 0 16,-9-4 1-16,0-12 8 0,13-9-9 15,-22-14 0-15,18-10 2 16,-9 0 42-16,9-16 39 15,22-27-33-15,8-14-26 16,-12-17-19-16,13 1 14 16,-18-6-14-16,5-1 1 15,-5 1-5-15,-5 9-1 16,5 16 0-16,-4 22-2 16,-18 23-24-16,13 9-22 15,-13 23-97-15,-9 29-53 16,0 7-113-16,9-6-163 15</inkml:trace>
  <inkml:trace contextRef="#ctx0" brushRef="#br0" timeOffset="1973">2181 1165 461 0,'0'0'178'0,"0"0"-20"15,0 0-17-15,0 0 2 16,0 0-52-16,0-168-22 15,0 136-3-15,0 4-35 16,-9 5 11-16,0 9 3 16,-8 8-30-16,8 4 7 15,-5 2-22-15,-3 8-1 16,-1 38-3-16,-4 16 1 0,13 6 3 16,0 3 0-16,9-3 3 15,0-9-9 1,0-11 6-16,49-11 0 0,-9-11-3 15,-5-15 6-15,23-11-3 16,-9 0 0-16,0-17 1 16,-5-14 9-16,-4-6-7 15,-9-3-3-15,-22 4 0 16,0-13 11-16,0 4-10 16,-9 0-1-16,9 0 0 15,9 11-4-15,-5 11 4 16,-4 17 0-16,0 6-3 15,8 0-14-15,6 14 15 16,12 23-2-16,-4 3 4 16,-4 5-9-16,4-3 9 0,5-7 0 15,4-7-1-15,-5-9 4 16,14-9-4-16,0-7 1 16,0-3 0-16,0 0 7 15,-5-21-3-15,-13-7-4 16,5-6 4-16,4-11 3 15,-9-4-5-15,-14 4 0 16,-17 0-1-16,0 8 12 16,-8 8-7-16,-41 7-6 15,0 10 1-15,0 12 3 16,13 0-8-16,5 12 4 16,14 28-3-16,8 6-7 0,0 4 10 15,9-4 0-15,0-10-3 16,0-8-5-16,9-8 3 15,17-12-6-15,-17-2 11 16,22-6-8-16,-4 0 8 16,-5 0 0-16,5 0-2 15,-9 0 10-15,13 0-8 16,-22 0 0-16,22 0 1 16,-14 12-14-16,1 5 13 15,13 3 0-15,-13-7-9 16,9 1 7-16,13-8-2 15,9-6 1-15,17 0 2 16,1-15-7-16,8-17 8 0,-8-6 0 16,-9-1 3-1,-27 2 6-15,-13-3-7 0,-18 1 11 16,0-4-7-16,0 4 28 16,-27 2-28-16,-13 11-3 15,0 10 3-15,13 13-2 16,10 3-8-16,-14 8 3 15,4 34-4-15,-4 18-4 16,-5 8 9-16,14 0 0 16,4-8-4-16,18-13 2 15,0-12 1-15,9-19-10 16,22-10 4-16,14-6 2 0,4 0 8 16,-9-12-3-16,4-15 6 15,-13 0 2-15,-13-1-6 16,-18 0 2-16,0 3-3 15,0 2 20-15,0 15-17 16,0 0-2-16,0 8-2 16,-9 0-5-16,-9 22 3 15,-13 33 1-15,-4 15 2 16,3 12-7-16,6 19 6 16,-5 16 0-16,4 12-1 15,9 16 10-15,-4 8-6 16,4 11-3-16,18 3 5 15,0-3-1-15,0-11-4 16,18-26 0-16,4-36-1 16,-4-40 5-16,-18-25-4 0,0-26 5 15,0 0-3-15,-58-43 27 16,-31-16-29-16,-13-14 0 16,-4-18-3-16,12-8 2 15,14-9 0-15,45 6-7 16,21 3-8-16,14 9 14 15,40 2-20-15,36 0 5 16,40-6 13-16,17-11-26 16,40-5 22-16,0-3 3 15,9 0-2-15,-17-6 1 16,-32 6 6-16,-26 5 0 16,-14 3 1-16,-35 14 8 0,-18 18-8 15,-31 14 11-15,-9 16 3 16,0 18 20-16,0 8-24 15,0 11-4-15,0 6 0 16,0 0-7-16,0 26-3 16,-9 25 2-16,9 19 2 15,0 4-7-15,9 3 6 16,26-7 0-16,5-11-2 16,18-5 5-16,9-14-6 15,8-11 3-15,23-15-40 16,9-14-16-16,-14 0-120 15,5-14-130-15,-14-24-238 16</inkml:trace>
  <inkml:trace contextRef="#ctx0" brushRef="#br0" timeOffset="3274">6042 272 586 0,'0'0'244'16,"0"0"-94"-16,-40-159 3 15,22 111-30-15,-9 14-51 16,5 11-7-16,4 15-34 0,10 8 4 16,-10 0-34-16,-22 35 11 15,-9 41-19-15,-9 28 7 16,0 27 0-16,32 7-3 15,26 7 9-15,0-4-6 16,18-5 0-16,39-17 4 16,10-28-9-16,0-29 5 15,13-34 0-15,-5-17-1 16,10-11 11-16,12-14-8 16,5-28-2-16,5-15 8 15,0-5-2-15,-32 0-6 16,-8 5 0-16,-9 6 3 15,-27 15 3-15,-13 18-6 16,-10 5 0-16,-8 13 0 16,9 0-7-16,0 0-3 0,4 22 3 15,5 12-2 1,-9-3 13-16,-9-5-4 0,9-10 0 16,-9-7 2-16,0-3-6 15,0-6 4-15,0 0 0 16,0 0 16-16,0 0-16 15,0-26 10-15,-18-5-10 16,0-6 5-16,-4 5-6 16,-4 2 1-16,3 13 0 15,6 5-3-15,-1 12 3 16,-13 0-1-16,4 31-4 16,-4 20 1-16,4 12-1 0,1-3 5 15,26-4 0-15,0-11-5 16,0-8 7-16,0-15-2 15,26-7 0-15,14-12 1 16,-13-3-3-16,13 0 2 16,-13-3 0-16,4-20 9 15,-13 0-4-15,-10 4-3 16,1-1-2-16,-9 6 6 16,0 8-5-16,0 6-1 15,0 0 0-15,0 0-7 16,0 0-2-16,0 8 2 15,22 21 5-15,5 2 4 16,22 0-5-16,0-11 3 0,9-12 0 47,-14-8 0-16,14 0 6 0,0-14-5-15,-1-31 3 0,1-9 3-1,-18-5-1 17,-4-1-6-32,-14 2 0 46,-13 9 9-30,-9 12-6 15,0 11 1-15,0 12-2-16,0 12 4 47,0 2-12-32,0 14-7 1,0 29 13 0,17 16-9-1,1 3 11 17,4 0-2-17,5 1 0 1,-9-7 5 15,4-8-7-31,5-8 2 0,-18-9 0 0,4-9-6 0,-4-9 9 0,-9-6-3 0,0-7 0 0,0 0 5 0,-9 0-7 0,-13 0 2 0,-5 0-13 0,5-6 13 0,22-3-17 16,0-1-1-16,0 2 6 0,0-10-7 0,31-1 18 0,27-13-8 0,17-5 5 0,1-8-4 0,13 0 9 0,-23-11-1 0,1-1 0 0,-9-5 8 0,-9-1-7 0,-23 7-1 0,-26 8 0 0,0 13 15 0,0 13-1 0,0 5 7 0,-26 15-7 0,-6 2-10 0,-3 0-8 0,4 39 4 0,4 20-1 0,14 12-7 0,13 3 8 0,0-10 0 0,22-4 0 15,27-9 6-15,-5-11-6 0,5-7 0 0,9-12-2 0,0-10-3 0,0-8-43 0,-1-3-67 0,1 0-135 0,-9-23-141 16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09:10.023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116 70 366 0,'0'0'268'0,"0"0"-130"0,0 0-55 16,0 0 5-16,0 0-39 15,0 0-12-15,275-37 10 16,-159 31-30-16,-1 0 4 16,-8 4 4-16,-5 2-20 15,-13 0 11-15,-5 0-16 16,-17 0 4-16,-9 0-7 15,-18 8 3-15,-14 9-3 16,-26 0 3-16,0 0-12 16,-17 5 10-16,-59 4-4 0,-22 1 6 15,-35 0 14-15,-9-2-14 16,-14-2 0-16,14-1 2 16,9-1 6-16,26-5-3 15,32-4-5 1,17-1 0-16,18-5 0 0,31-3 0 15,9-3 0-15,0 0-1 16,0 0-11-16,49 0 12 16,44 0 1-16,32 0 4 15,12 0-3 1,14-9 0-16,-17 1-2 0,-19 2 2 16,-8 1 7-16,-23 1-8 15,-17 2-1-15,-27 2 2 16,-13 0-4-16,-14 0 2 15,-13 0 0-15,0 0-2 0,0 0-11 16,-58 11 13-16,-31 17 2 31,-13-2-2 16,-5-1 7-47,10 1-7 31,12-7 0 16,10 4 0-31,17-3 7 0,27-6-7-1,13-3 0 16,18 1-9-31,0-4 9 16,40-2-11 31,45-6 11-47,30 0 3 16,27 0 5 15,0-17-6 0,5-6-2-15,-23 0 5-1,-17 4-3 17,-23 5-2-17,-26 6 0 16,-22 2 1-31,-5 6 5 0,-22 0-6 0,-9 0 0 0,0 0-9 0,-18 0 5 0,-58 8-6 0,-48 23 10 0,-31 3 11 16,-19 0-6-16,-8 3 0 0,0-4-5 0,31 2 5 0,4-4-8 16,23 1 3-16,31-10 0 0,17-2-1 0,45-12 7 0,13-5-9 0,18-3 3 0,27 0-16 0,53 0 15 0,44 0 2 0,27-17-1 0,40-11 4 0,23-1 2 0,-14 5-6 0,-27 3 0 0,-58 10 6 0,-30 5-10 15,-45 6 4-15,-23 0 0 0,-17 0-5 0,0 0 0 0,0 0 5 0,-48 0-12 0,-37 12 12 0,-30 10 8 0,-10 0-8 0,-17 7 0 0,4-1 2 0,-13 3 3 0,18 4-5 0,-5-7 0 0,27 3 6 0,31-6-10 0,23-7 4 16,30-7 0-16,18-8-4 0,9-1-7 0,36 1 5 0,44-3 2 0,35 0 8 16,18 0 1-16,18-14-5 15,-4-6 0-15,-36 3 1 16,-13 3 4-16,-32 3-5 15,-17 5 0-15,-13 1 5 16,-5-1-9-16,-4 6 4 16,-27-4 0-16,0 4-4 15,0 0 3-15,0 0-1 16,-58 0-10-16,-35 10 12 16,-23 6 5-16,-17 4-5 15,-1-6-10-15,28 4 10 16,30-4-54-16,27 0-43 15,18-1-111-15,14 5-304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13:27.254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17 911 270 0,'0'0'460'0,"0"0"-356"15,0 0 14-15,0 0-14 0,0 0 5 16,0 0-21-16,-17-82-54 16,17 82 2-16,0 0-36 15,0 0 2-15,0 28-2 16,0 12 2-16,0 8 2 15,0 3 0-15,0-3-1 16,0-2 0-16,0-4-2 16,0-8-1-16,0-8 0 15,0-12 7-15,0-12-7 16,0-2 0-16,8 0 2 16,10-8 9-16,22-18-7 15,-4-11 0-15,4 4-2 16,0 2 5-16,-14 2-6 0,14 8-1 15,-22 11 1-15,13 4-8 16,-4 6 6-16,13 0-1 16,-5 0-3-16,-3 0 2 15,3 15 3-15,5-1 0 16,0-3-7-16,-4-3 3 16,21-8-8-16,-17 0 8 15,9 0-5-15,-4-11 18 16,-14-15-9-16,-14-5 0 15,1-3 4-15,-4-5 12 16,-6-1-13-16,-8 1 6 16,0 2 15-16,0 5-19 15,-8 10 19-15,-6 14-3 16,-4 5-16-16,1 3-5 16,-5 8-2-16,4 26 2 0,0 12-7 15,18-1 10-15,0-2-6 16,0-7 3-16,27-10-13 15,13-10 10-15,8-12-8 16,-3-4 11-16,-5-4-2 16,0-32 7-16,-5-10 0 15,-3-7 3-15,-6-4-1 16,-4-9 30-16,-13 2-2 16,-9-1 1-16,0 7-4 15,0 17-24-15,0 12 20 16,0 18-9-16,0 11-18 15,0 0-1-15,0 11-6 16,-9 35 0-16,-13 22-3 0,13 11 17 16,9 0-8-16,0-2 0 15,9-7-26 1,40-8-3-16,0-13-38 0,18-13-19 16,-1-15-21-16,-8-12-91 15,-18-9-25 1,-22 0-14-16,-18-4-54 0</inkml:trace>
  <inkml:trace contextRef="#ctx0" brushRef="#br0" timeOffset="162">1079 840 72 0,'0'0'319'0,"0"0"-189"16,0 0-9-16,0 0-100 15,0 0-9-15,0 0 9 0,231-48-21 16,-115 31-36-16,8-2-137 15,1-12-128-15</inkml:trace>
  <inkml:trace contextRef="#ctx0" brushRef="#br0" timeOffset="392">1923 116 377 0,'0'0'179'0,"0"0"-6"0,0 0 0 15,0 0-37-15,0 0-30 0,0 0-8 16,-191-116-58-16,227 126-34 0,35 42 6 16,13 19 8-16,14 19 24 15,-5 11-12-15,-26 13-3 16,-27-1 8-16,-31 4-22 16,-9-4 2-16,-58 0-16 15,-57 0-1-15,-45 1-22 16,-36-6-110-16,5-4-125 15,0-11-168-15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07:16.43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2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8935 988 820 0,'0'0'106'0,"0"0"29"0,0 0-22 15,0 0-26-15,0 0-39 16,0 0-29-16,0 0 0 16,-9-10-12-16,102 3-4 15,22 2 8-15,10-1-4 16,-19 3-4-16,-21 3-2 15,-18-2 5-15,-19-3 9 16,-17 4-12-16,-22-5 11 16,-9 4 22-16,0-2-27 15,0-4 22-15,0-1 0 16,-22-7-24-16,-22-2 4 16,4 4-11-16,0 4 0 0,13 2 2 15,9 3 7 1,5 3-9-16,13 2 0 0,0 0 1 15,0 0-10-15,0 0 9 16,0 0-3-16,22 2-1 16,5 16 8-16,22 4-3 15,0-2-1-15,8 6 3 16,-8-4-8-16,-4 1 5 16,-5 0 0-16,-14-1-2 15,-3-2 8-15,-23 0-6 16,0-1 0-16,0 3-28 15,-49-4-37-15,-18 2-74 0,0 0-134 16,1-6-409 0</inkml:trace>
  <inkml:trace contextRef="#ctx0" brushRef="#br0" timeOffset="422">10311 773 314 0,'0'0'644'15,"0"0"-456"-15,0 0-8 16,0 0-61-16,0 0-63 16,0 0 1-16,-36-76-46 15,14 76 6-15,-5 25-17 0,-4 20 7 16,-4 20-12-16,13 10 5 15,22 9 0-15,0-1-2 16,0-5 11-16,31-7-9 16,26-5 0-16,19-20 3 15,-1-14-14 1,32-14 11-16,0-18 0 0,-14 0-2 16,5-14 13-16,-23-23-11 15,-17-5 8-15,-18-12-5 16,-13-12 37-1,-27-10-20-15,0-9 3 0,0 3 6 16,-49 7-25-16,-18 17 5 16,-17 18-9-16,-5 14 8 15,4 15-22-15,1 11 9 16,4 3-50-16,5 34-35 0,17 11-80 16,22 3-116-1,36-2-375-15</inkml:trace>
  <inkml:trace contextRef="#ctx0" brushRef="#br0" timeOffset="796">11920 208 742 0,'0'0'319'0,"0"0"-127"0,0 0-52 16,0 0-32-16,0 0-54 15,-209-128-16-15,191 128 5 16,-4 5-41-16,-4 41 8 16,-5 24 0-16,-14 18-5 15,5 19 15-15,0 7-17 16,13 8-2-16,19 2 12 15,8 4-4-15,0-1-9 16,17-8 0-16,41-17 8 16,9-14-16-16,-1-18 8 15,23-16-42-15,13-20-26 16,5-17-46-16,9-17-56 0,-10 0-155 16,-30-20-288-16</inkml:trace>
  <inkml:trace contextRef="#ctx0" brushRef="#br0" timeOffset="1306">12364 1031 604 0,'0'0'260'0,"0"0"-80"0,0 0-41 16,0 0-33-16,0 0-40 15,0 0-21 17,27-117-1-17,4 107-44-15,5 1 15 0,4 9-13 16,-5 0 8-16,5 0-11 31,-22 17 1-15,4 21 0-1,-4 12-10-15,-9 3 13 16,-9 7-3-16,0-7 0 0,0-4 8 203,-18-10-12-187,-4-10 4-16,22-15 0 0,0-8-2 0,0-6 12 0,0 0-6 0,0 0 17 0,0-32 22 0,31-10-19 0,-4-11-20 0,13-4-2 0,0 0 5 0,-5 6-1 0,-4 9-6 0,-4 14 0 0,4 10 6 0,-4 18-17 0,4 0 8 0,4 12-3 0,5 24-2 0,-4 7 6 0,-5 2 2 0,-4 2 0 0,-5-6-22 0,-13 1 5 0,-9-5-74 0,0-6-69 0,0-8-179 0,0-14-298 0</inkml:trace>
  <inkml:trace contextRef="#ctx0" brushRef="#br0" timeOffset="1608">13244 626 631 0,'0'0'237'0,"0"0"-58"0,0 0-44 16,0 0-38-16,0 0-69 16,0 0-23-16,58-40 11 15,-23 47-15-15,-4 11 12 16,-4 7-2-16,-5 5-9 15,-4-2 10-15,-18 0-12 16,0 0 0-16,0 3 7 16,0 4 0-16,-27-4-7 0,-4 0 3 15,5-2 6-15,3-7-7 16,15-8-2-16,8-7 0 16,0 0-2-16,0-4 7 15,0 0-5-15,48-3 3 16,19 0 2-16,17 0-10 15,14-22-52-15,0-7-133 16,-31-3-92-16,-32 5-156 16</inkml:trace>
  <inkml:trace contextRef="#ctx0" brushRef="#br0" timeOffset="1897">13644 359 437 0,'0'0'347'16,"0"0"-140"-16,-93-143-26 0,75 106-27 16,4 8-50-16,14 10-40 15,0 10 10-15,0 9-37 16,32 0-29-16,25 37 9 16,19 34-14-16,30 25 11 15,-3 25 13-15,3 16-26 16,-17-2 19-16,-22 0-12 15,-32-3-8-15,-26-12 12 16,-9-8-9-16,-9-8-6 0,-57-4-6 16,-28-10-116-1,-30-11-119-15,-32-8-517 16</inkml:trace>
  <inkml:trace contextRef="#ctx0" brushRef="#br0" timeOffset="-3647">1559 1059 516 0,'0'0'367'15,"0"0"-185"-15,0 0-40 16,0 0-26-16,0 0-4 0,-173-147-57 16,164 135-8-16,9 7 1 15,0 5-24 1,0 0 12-16,0 0-36 0,0 14-2 16,40 34-5-16,5 14 11 15,4 7-4-15,-1-1 0 16,1-3 10-16,-13-6-10 15,4-8 0 1,0-11 0-16,-22-15-5 0,8-8 5 16,-12-8 0-1,3-4-1-15,-17-5 3 0,0 0-2 16,0 0 3-16,9-14-2 16,9-26 11-16,-9-16-8 15,22-9-4-15,-13-3 0 16,4 5 8-16,-13 18-10 0,0 20 2 31,0 13 0-31,-9 12-7 0,0 0 7 16,9 0-9-16,8 14 6 0,14 17-12 15,-4 9 7-15,13 2-6 16,-13-1-15 0,-5-5 27-16,5-2-13 0,-5-6 4 15,-4-7 10 1,-1-12-23-16,-8-5 22 0,5-4 1 15,12 0 1-15,-8-19 15 16,13-30-14-16,5-13 6 16,-5-9 4-16,-5-5-4 15,5 0-1-15,-22 8-6 0,-9 12 6 16,0 18-6 0,0 13 0-16,0 13 0 15,0 12-1-15,0 0-5 0,18 6 0 16,13 31-46-16,5 11-37 15,-5 11-32-15,-4 4-103 16,-5-7-67-16,-4-2-252 16</inkml:trace>
  <inkml:trace contextRef="#ctx0" brushRef="#br0" timeOffset="-2105">2746 1147 519 0,'0'0'195'15,"0"0"-46"-15,0 0-29 0,0 0-16 16,0 0 3-16,0 0-53 16,-67-153 5-16,67 147-15 15,0 4-24-15,0 2 3 16,-9 0-23-16,0 8-11 16,0 26 9-16,-13 12 2 15,13 4 0-15,0 2 0 16,9-7-2-16,0-3-8 15,32-13 9-15,3-7 0 16,-4-10-6-16,5-10 7 16,4-2 0-16,-14 0 8 15,-3-25-6-15,-6-21 21 0,-8-10-18 16,-9-12 18-16,0 0 13 16,0 6-12-16,-18 16 9 15,-22 14-16-15,-8 19-12 16,3 13 14-16,5 0-19 15,0 20 0-15,14 30-5 16,-6 19 9-16,24 7-4 16,8 0 0-16,0-4-2 15,31-12-8-15,26-10 10 16,10-19 0-16,9-17-6 16,8-14 9-16,-4 0-3 15,-5-20 0-15,10-23 10 16,-18-4-7-16,-10-13-3 15,-8-2 0-15,-18-3 7 16,-22 0 1 0,-9 14-4 15,0 14-3 0,0 17 5-15,0 10 3-1,0 10-9 1,0 0-3 0,0 0-3-16,0 7-12 15,9 24 18 17,0 18 0-17,22 4 4 16,-4 9-12-15,22-2 8 15,-1-7 0-15,6-4-9 0,3-12 3 15,-17-6 6-16,0-11 0 1,-13-4-2 0,-18-7-8 15,0-3 10-15,-9-3 0-1,0-3-6 1,0 2 11-1,0-2-5 17,0 0 0-32,0 0-3 0,0 0-1 0,0 0 4 0,0 0 0 0,22-20-4 0,5-13 4 0,22-7 0 0,-1-5 0 0,-12-3 4 0,4-1-8 0,0 2 4 0,-13-2 0 15,-10 4 6-15,-3 2 3 0,-14 12-4 0,9 6 0 0,-9 12 4 0,0 9 0 0,0 1-9 16,0 3 0-16,0 0 1 0,0 0 5 0,0 0-6 0,0 0 0 0,0 0-3 0,0 0-6 0,0 0 7 0,0 0 2 0,0 0-11 0,0 0 15 0,0 0-4 0,0 0 0 0,0 0 2 0,0 0-10 0,0 0 8 16,0 0 0-16,0 0-9 0,0 6 15 0,0 8-6 0,9-3 0 0,-1 3 6 0,1-2-11 0,9 2 5 0,-5 0 0 0,-4 3-7 0,9-3 13 0,-9 7-6 0,-9-8 0 0,9 7-3 0,4 0-7 0,-4 3 10 15,-9-1 0-15,18 7-10 31,-9-2 0-31,0 2 10 0,4-3-1 0,-4-5-9 16,-9-5 5-16,9-7-6 16,-9-5 9-16,0-1-8 15,0-3 8-15,0 0 2 16,0 0 0-16,-31 0 3 16,-5 0-8-16,-4-7 5 15,13-2 0-15,-4-3-6 16,14 3 7-16,8 4-1 15,0 2 0-15,9 3 2 0,0 0-12 16,0 0-5-16,0 0-8 16,18 13 14-16,8 3 0 15,14-3 8 1,0-7-5-16,-4-3 4 0,4-3-2 16,17 0 4-16,1-17 0 15,0-17 8 1,9-11 0-16,-10-9-5 0,1-11 18 15,-22-12-16-15,-5-8 32 16,-13 0-16-16,-18-5-8 16,0 7 20-16,0 6-30 0,-18 25 17 15,-4 18-4 1,4 17-16-16,9 13 10 0,9 4-10 16,0 35-19-1,0 33 18-15,0 28-3 16,0 14 4-16,0-7 0 0,27-7 3 15,-5-14-12 1,4-20-27-16,6-14-39 0,-6-14 8 16,5-12-57-16,5-13-50 15,-5-9-40-15,4 0-76 16,-12 0-199 0</inkml:trace>
  <inkml:trace contextRef="#ctx0" brushRef="#br0" timeOffset="-1955">4727 1008 274 0,'0'0'261'0,"0"0"-108"0,0 0-22 16,0 0-31-16,0 0-46 15,0 0-43-15,49-65-6 16,27 65-5-16,21 0-17 16,10 0-130-16,-14-6-232 15</inkml:trace>
  <inkml:trace contextRef="#ctx0" brushRef="#br0" timeOffset="-558">6109 660 587 0,'0'0'256'0,"0"0"-83"15,-31-147-18-15,4 90-41 16,-22 9-23-16,23 5-42 15,-14 10-22-15,22 19 10 16,-13 14-26-16,13 0 4 0,-22 33-15 16,4 38 6-16,-12 29-11 15,8 12 5-15,22 16 0 16,9-1-3 0,9-11 9-16,0-14-10 0,40-22 4 15,13-24-9-15,5-24 1 16,9-18 8-16,4-14 0 15,4 0 5-15,1-41 1 16,8-4-3-16,-13-11 0 16,-4-3 6-1,-9 8 2-15,-23 2-11 0,-4 18 2 0,-4 9-1 16,-18 16 1-16,0 6-3 16,13 0 1-16,-13 12-12 15,9 18 4-15,-10 4 8 16,15 0-14-16,-14-5 14 15,-9-7-27-15,8-6 20 16,1-9-5-16,-9-5 0 16,0-2 12-16,0 0 1 15,0 0 0-15,0-14 7 16,0-11-4-16,-17 0-4 16,-1-7 0-16,-13 1 9 15,13 6-12-15,-13 8 3 0,13 8 0 16,0 9-8-1,-4 0 2-15,4 29 1 16,9 19 3-16,1 6-3 16,8-1-1-1,0-8 6-15,0-8-14 0,35-6 10 0,-4-13-24 16,5-7 25 0,-5-9-1-16,-5-2 8 15,6 0-3-15,-6-18-1 16,5-8 3-16,-13-6 6 15,-9 1-6-15,-9 6 8 0,0 7 6 16,0 4-16-16,0 11 14 0,-18 1-15 16,9 2-1-1,0 0-8-15,9 0-2 0,0 11 8 16,0 6-1 0,18 0 1-16,31-6-1 15,9-7 4-15,0-4 0 0,-1 0-4 16,-12-12 8-16,4-19-4 15,-9-8 0-15,-14-4 9 16,-8-6-2-16,-18 4 4 16,0 6-1-16,0 8 16 15,-9 11-26-15,0 11 14 16,9 9-14-16,0 0 0 16,0 31-2-16,0 32-7 0,0 13 9 15,0 4-4 1,0-4 4-16,18-8 0 15,22-8-1-15,-9-10 2 0,-4-7-6 16,-1-10 5-16,-12-10-13 16,-5-9 8-16,-9-8-18 15,0-6 3 1,-9 0 9-16,-22 0-19 0,-5-14 30 16,5-15-6-16,13 1 6 15,18 3-4-15,0 5 4 16,0 9 0-1,0 3-1-15,0-4 0 0,27 3-3 0,31-7 3 16,17-4 1 0,14-10-5-16,-13 0 5 0,8-7 0 15,-13-2 3-15,-18-4 4 16,-4 1 14 0,-18 2 13-16,-13 1-7 0,-9 5 15 15,-9 8-27 1,0 6 4-16,0 11-8 0,-18 9-3 15,-31 0-10-15,1 34 2 16,3 23 0-16,5 9-11 16,22-2 11-16,18-1 0 15,0-9-2-15,9-7 9 16,27-12-7-16,13-13 0 16,0-2-16-16,17-14 8 15,19-6-60-15,3 0-62 0,6-9-140 16,3-27-229-1</inkml:trace>
  <inkml:trace contextRef="#ctx0" brushRef="#br0" timeOffset="104231">19451 1453 670 0,'0'0'216'0,"0"0"-81"15,0 0 24-15,0 0-33 16,0 0-50-16,0 0-4 15,0 0-29-15,-40 0-15 16,40 0 10-16,0 0-29 16,0 0 5-16,0 0-10 15,22 0 3-15,4-12-7 16,1-2 0-16,4-3 0 16,-13 6 1-16,4 5 5 15,-13 3-6-15,-9 3 0 16,0 0 1-16,0 0-9 15,0 0 8-15,0 0-3 16,0 0-2-16,0 0-7 16,0 12 6-16,9 22 2 0,9 11 4 15,0 6-3-15,4 5 3 16,-13-2 0-16,8-3-6 16,-17-6 6-1,0-8 0-15,9-5 0 0,-9-10-2 16,0-8-6-16,0-2 6 15,0-4-7-15,0 0 7 16,-9-2-10-16,-17 3 10 16,-5-6 1-16,-5-1-9 15,5-2 7-15,4 0 0 16,18 0 3-16,-4 0-2 16,4 0 2-16,9 0-1 0,0 0-2 15,0 0-24-15,22 0 7 16,36-8-20-16,18-9 10 15,17 1 8-15,5-5-103 16,-14 1-119 0,5 4-128-16</inkml:trace>
  <inkml:trace contextRef="#ctx0" brushRef="#br0" timeOffset="104804">21654 1399 433 0,'0'0'238'0,"0"0"-107"16,0 0-23-16,0 0-20 0,0 0-55 16,0 0-31-16,111-54 12 15,-71 54-7-15,0 0-4 16,-13 0 8-16,-5 14-8 15,5 12 2-15,-18 2 2 16,0 3-7-16,-9 0 11 16,0 0-11-16,0-1 0 15,0-9 10-15,-9-6-2 16,-9-5 12-16,9-4 13 16,0 0-20-16,9-6 8 15,0 0-14-15,0 0-5 16,0 0 6-16,0 0-5 15,0 0 4-15,0 0 0 16,18 0-4-16,31 0 1 16,9 0 6-16,26 0-8 0,31 0-2 15,-8 0-67-15,-5-8-105 16,-35 8-63-16,-27 0-159 16</inkml:trace>
  <inkml:trace contextRef="#ctx0" brushRef="#br0" timeOffset="105308">24058 1234 549 0,'0'0'152'0,"0"0"-37"0,0 0-22 0,0 0-46 15,0 0-22-15,0 0-23 0,84-22 5 0,-44 22 0 0,-4 0-2 0,4 3 6 0,-14 3-11 0,5-1 0 0,-22-2 5 0,9 2-3 0,-5 0-2 0,-13 4 0 0,0-5-3 0,0 1-1 0,0-2 3 0,0 6 1 0,0-1-3 0,0 4 8 0,0-1-3 0,0-1-2 0,0-3 4 0,9 2-6 0,18 0 2 0,4 1 0 0,5 2 3 0,4 2 2 0,-14 0-5 16,14 3 0-16,-13-1 1 15,-5 2-4 1,-4-5 3-16,-9 3 0 0,-9-6-2 16,0-2 1-16,0 1 1 15,0-1 3-15,-36 4 0 16,-13-6 9-16,-8 2-12 16,17-2-79-16,4 3-145 15,23-1-251-15</inkml:trace>
  <inkml:trace contextRef="#ctx0" brushRef="#br0" timeOffset="105721">25435 1232 641 0,'0'0'161'15,"0"0"-27"-15,0 0-32 16,0 0-27-16,0 0-55 16,0 0-7-16,-67-31-13 0,67 48-17 15,0 13 7-15,9 7 6 16,31-2 4-16,9-4-1 16,-4-11 1-16,3-6 0 15,1-6 0-15,-9-8 4 16,-13 0 3-16,13 0-4 15,-22 0-2-15,-9 0 15 16,8-8-8-16,-3-10 24 16,-5 4 35-16,-1 0-25 15,-8 9 0-15,0-1-18 0,0 6-20 16,0 0-4 0,0 0-7-16,0 0-12 0,0 20-5 15,0 11 11-15,0 12 10 16,0 0-30-16,0-2-83 15,9 5-97-15,40-4-297 16</inkml:trace>
  <inkml:trace contextRef="#ctx0" brushRef="#br0" timeOffset="106117">27150 1226 109 0,'0'0'608'0,"0"0"-478"0,0 0-30 16,0 0 4-16,0 0-74 15,0 0-23-15,-84-45-7 16,84 51-24-16,0 16 22 15,0 8-7-15,8 6 7 16,10-6 1 0,13 4 2-1,-4-2 3-15,0-1-4 0,13 3 0 0,0-3 4 16,-14 0 1-16,-4-6-5 0,5-2 4 16,-18-8 0-1,-9-4 0-15,0-4-4 16,0 0 0-16,0 1 10 0,-9-2-9 15,-40-3-1-15,-26 0-8 16,8-3-152-16,0 0-244 16</inkml:trace>
  <inkml:trace contextRef="#ctx0" brushRef="#br0" timeOffset="106305">27332 1265 342 0,'0'0'224'16,"0"0"-113"-16,0 0-30 0,0 0-23 15,0 0-49-15,0 0-7 16,191-17-2-16,-173 17-44 16,-5 6-279-16</inkml:trace>
  <inkml:trace contextRef="#ctx0" brushRef="#br0" timeOffset="108090">27963 722 334 0,'0'0'266'0,"0"0"-160"16,0 0-6-16,-258-19-33 15,125 13-32-15,-22 3-12 16,-37-2-21-16,-16 1 15 16,-23-1-16-16,-36 2 5 15,-22-3-4-15,-26-2-2 16,-9-1 1-16,4-2 3 15,18 0 2-15,31 0-5 16,22 1-1-16,49 6 4 16,9 0-2-1,-14 4-2-15,5 0 0 0,-8 0-3 0,-41 0 3 16,-13 12 0 0,-5 9-1-16,9 6 3 0,36-5-5 15,40-2 3-15,40-6 0 16,18-5 0-1,-1-1 7-15,-8-2-7 0,-14 0 0 16,-21 5 1-16,-6 1-4 16,1 1 3-16,-9 5 0 15,17 2 0-15,5-4 3 16,36 0-3-16,26-1 0 16,32 0 1-16,8-4-5 0,22-2 4 15,-21 1 0 1,8 8-4-16,-27-1 6 15,-4 0-2-15,5-1 0 0,-1-1 6 16,18-4-8-16,10 0 2 16,-1-5 0-16,13 2 0 15,-13 1 4 1,-8 0-4-16,-1-1 0 0,-9 1 3 16,9-1-8-16,10 0 5 15,12-2 0 1,-13 0-2-16,0 4 7 0,0-3-5 15,5 1 0-15,-14 4 2 16,9-4-6-16,0 2 4 16,23-5 0-16,4-3-3 15,13-2 6-15,9 0-3 16,0 0 0-16,0 3 0 0,0-3 7 16,0 0-6-16,0 3 0 15,0-1 2-15,0 10-3 16,0 8 0-16,0 11 0 15,0 11 4-15,0 9 29 16,0 6-13-16,0 8 1 16,0 6 10-16,0 2-18 15,-9 9 17-15,-9-2 4 16,-13 2-17-16,4-2 11 16,5-7-21-16,-5 0 0 0,19 1 13 15,-1-3-13 1,0-3 11-16,9-6-15 0,0-14 1 15,0-13-6 1,26-10 2-16,1-11 0 0,31-6-1 16,8-5 9-1,32-3-6-15,44 0 12 16,41-14-13-16,39-12 12 0,26 4-11 16,19-1-1-16,13 1 4 15,-5 1 1-15,5 5-6 16,-4 1 0-16,-5 5 2 15,-5-2-9-15,14-2 6 16,-4 5 1-16,21 0-1 16,10 4 5-16,-1 5-4 0,1 0 0 15,17 0 4-15,-8 0-3 16,-19 0-1-16,1 0 0 16,-31 0-3-1,-5 0 1-15,-13-6 2 16,-10 1 0-16,-12-1 6 0,-5 3-8 15,-22 3 2-15,-18 0 0 16,-17 0-2 0,-32-3 6-16,-26-2-4 0,-23-1 0 15,-8 0 5-15,-19-2-5 16,-8-1 0-16,0-2 0 16,-13 3 5-16,-5-4 1 15,4-2-5-15,-13 0 0 0,5-3 5 16,13 3-7-1,9-3 1-15,-14 3 0 16,5 2-5-16,0-1 8 0,-13 1-3 16,0 4 0-16,-5 0 4 15,-4 0-4-15,0 3 0 16,-5 3 0-16,-4-4-5 16,0 4 8-1,8-1-3-15,-17 0 0 0,18-3 5 16,4-5-3-16,-4-1-2 15,0-4 1 1,13-6 23-16,-22-2 7 0,9-2-7 16,4 10-5-16,-13-1-15 15,0 5 10-15,8-2-12 16,-8-1-2-16,5 2 3 0,-5 2 4 16,8-4-7-16,-17 4 0 15,9 6 6-15,-9-4-8 16,9 6 2-16,-9 0 0 15,0-5 3-15,0 2 2 16,0-5-5-16,0-3 0 16,0-6 5-16,0-3 2 15,0-5-7-15,13-3 0 0,-13-3-1 16,0-3 7 0,0-6-6-1,0-5 0-15,9-3 7 0,0-12-8 16,0 0 1-16,0 0 0 0,0-2-1 15,-9 8 8 1,0 3-7-16,0 1 0 0,0-2 6 16,0 4-6-16,0 4 0 15,0 11 0-15,0 12-4 16,-9 12 10-16,9 7-6 16,0 5 0-16,0 0-13 15,0 0 9-15,0 0-12 16,-9 0-25-16,0 28-54 15,0 12-122-15,-13 3-173 16</inkml:trace>
  <inkml:trace contextRef="#ctx0" brushRef="#br0" timeOffset="108755">20637 884 466 0,'0'0'213'0,"0"0"-78"16,0 0-16-16,0 0-17 15,0 0-25-15,0 0-70 16,-93-15 4-16,93 78-3 16,-14 24 30-16,-4 15 5 0,10 9 3 15,8 8-27-15,0 5 0 16,0-2-16-16,0-3 5 15,17-6-8-15,6-8 0 16,-6-9-10-16,1-8-32 16,0-9-132-16,13-14-127 15,9-5-395-15</inkml:trace>
  <inkml:trace contextRef="#ctx0" brushRef="#br0" timeOffset="109273">22734 773 601 0,'0'0'196'0,"0"0"-71"15,0 0 10-15,0 0-53 0,0 0-56 0,0 0-26 16,-93 162 7-16,61-44 35 16,24 13-5-1,-19 5-16-15,14 5 2 16,4-2-20-1,0-3 3-15,9-12-6 16,-9-13 5-16,9-15-10 78,0-20 5-62,0-19-71-16,9-11-107 15,31-14-129-15,18-11-242 32</inkml:trace>
  <inkml:trace contextRef="#ctx0" brushRef="#br0" timeOffset="109842">25062 564 282 0,'0'0'224'16,"0"0"-72"-16,0 0 6 15,0 0-35-15,0 0-32 16,0 0-14-16,0-9-40 15,0 20-12-15,0 41-24 16,0 27 15-16,-9 31 26 16,-9 20-12-16,-13 15-17 15,4 11 13-15,-4-1-25 16,5 1 5-16,-5-10-6 16,13-9 8-16,9-18-8 15,9-17 0-15,0-20-18 0,0-17-47 16,0-14-174-1,0-11-191-15</inkml:trace>
  <inkml:trace contextRef="#ctx0" brushRef="#br0" timeOffset="110177">26439 593 574 0,'0'0'242'15,"0"0"-104"-15,0 0-14 16,0 0-49-16,0 0-75 15,0 0 9-15,-75 209-9 16,48-74 29-16,-4 12-8 16,13 3 23-16,-9-5-23 15,14-6-12-15,-5-12-2 0,9-14-2 16,1-11-10 0,8-14 1-16,-9-17-153 15,-14-9-353-15</inkml:trace>
  <inkml:trace contextRef="#ctx0" brushRef="#br1" timeOffset="121461">2315 2356 613 0,'0'0'240'0,"0"0"-63"0,0 0-19 16,0 0-42-16,0 0-28 31,0 0-39-16,0-69 8-15,0 69-29 16,0 0-11 0,0 0 4-1,0 0-18 1,0 0-3 0,-9 26 0-1,-49 22 0-15,-9 23 6 31,-8 9-6-31,-1 1 0 219,5 2-3-219,18-9 6 16,4-4-3-16,27-11 0 0,13-8 1 0,9-8-9 0,0-10 2 0,9-7-20 0,62-6 20 0,5-6-17 0,8-8 20 0,23-6 3 0,-14 0-10 0,-4 0 5 0,-14 0 5 0,-17 0 0 0,0-3-2 0,-18-9 6 0,-5 2-4 0,-4-5 0 0,-13 4 5 0,-9 0 2 0,-9-3-7 0,0-7 0 0,0 2 7 0,0-3-2 0,-27-2-5 0,-13 5 0 0,-17 2-4 0,8 0 2 0,22 8 2 0,9 3 0 0,5 4-1 0,13-1 1 0,0 3 0 0,0 0 0 0,0 0-2 0,0 0-4 0,0 0 6 0,13 0-9 0,14 0 6 0,22 17 5 0,9 11-2 0,8 4 0 15,10 6 5-15,-10 6-6 16,-8 1 1-16,-18-6 0 16,-13-2-5-16,-5 0 8 0,-22-3-3 15,0 3 0-15,-22-4-9 16,-36-4 8 0,-9-3-16-16,-8-7-35 0,8-5-18 15,10-5-57 1,8-6-54-16,31-3-39 15,18 0-48-15,0-22-148 0</inkml:trace>
  <inkml:trace contextRef="#ctx0" brushRef="#br1" timeOffset="123465">3990 2526 455 0,'0'0'269'0,"0"0"-107"0,0 0-29 15,0 0-24-15,0 0-29 16,0 0-54-16,-249-102-9 16,204 102-6-16,5 0-6 15,0 5-1-15,14 27-4 16,8 10-5-16,5 14-2 16,13 7 7-16,0 2 0 15,40 3-2-15,26-3 5 16,10-3-7-16,4 1 4 15,-5-6 0-15,-17-11-2 16,-9-2 5-16,-22-1-3 16,-10-10 0-16,-3 1 6 15,-14-9-7-15,0-2 1 0,-22-3-7 16,-27-3 7 0,-18-5 1-16,-17-4-1 0,17-6-3 15,9-2-24-15,27 0-12 16,22 0-32-16,9-14-2 15,9-14-24-15,49-8-21 16,22-4-44 0,-5 0 25-16,1 8-10 0,-18 2 122 15,-9 4 25-15,-14 4 44 16,-4-3 84-16,-4 2-8 16,-5 3 0-16,-4-1-15 15,-9 3-22-15,-9 0 8 16,0 7-18-16,0 2-19 15,0 6 13-15,0 1-52 0,0 2-12 16,-18 0-3-16,9 5 1 16,-13 27-1-1,13 5 0-15,9 4-3 0,0 0-1 16,0-4 4-16,40-7-8 16,9-9 7-16,-5-10-8 15,5-9 9-15,0-2 0 16,-9 0 2-16,-4-5 10 15,-14-19-10-15,-13-3 3 16,-9-4 23-16,0-7-9 16,0 2 16-16,-40-1-13 15,0 1-20-15,-14 7 10 16,14 12-12 0,-17 14-1-16,17 3-2 0,4 0 2 15,-4 26-4-15,22 11 5 0,18 5-21 16,0 4 21-1,18-5-21-15,31-5 12 0,18-10 6 16,-1-10-14-16,1-16 15 16,8 0 2-16,-4-10 0 15,5-23 11-15,-9-12-9 16,-1-9 4-16,-17-9 12 16,-4-3-3-16,-23-9 14 15,-13-1-3-15,-9 4-9 16,0 7 16-1,-9 18-19-15,-22 12 0 0,4 13 1 16,9 11-8-16,-4 11-13 0,4 0 6 16,-13 42-2-16,-4 20-4 15,17 18 6 1,-4 2 0 0,22 0-1-16,0-6 2 0,31-9-5 0,13-9 4 15,14-16-9-15,9-14 5 16,-10-10-7-16,14-15 11 15,-26-3 0-15,4 0 6 16,-9-9-2-16,-14-17-1 16,5-5 0-16,-13-11 9 15,-9-1-10-15,-9 3 3 16,0 9 8-16,0 16-12 16,0 2 10-1,0 13-11-15,0 0-7 0,0 0 6 0,0 14-20 16,0 20 21-16,0 6-2 15,0-6-2 1,0-2 3-16,40-5-8 0,-4-11 2 16,13-3 2-16,-1-11 6 15,-8-2-1-15,-4 0 5 16,-5 0 1-16,5-20 0 16,-14-2 0-16,-13-6-5 15,-9-5 24-15,0 1-21 16,0 3 1-16,0 12 3 15,0 9-3-15,0 5-1 0,0 3-4 16,0 0-21 0,17 20 18-16,10 11-2 0,4 3 5 15,-13-6-2-15,13 0 8 16,-4-8-6-16,13-5 0 16,-5-10 0-16,14-5 1 15,9 0 0-15,-9-11 1 16,8-20 9-16,-21-9-7 15,-14-8 15-15,-13-10 17 16,-9-11-14-16,0-5 22 16,-18 3-27-16,-13 6-2 15,5 17 7-15,3 14-19 16,15 14 16-16,8 14-15 0,0 6 1 16,-9 0-10-1,9 26-12-15,-18 36 11 16,18 20-4-16,0 3 13 0,0-3-6 15,0-5-5 1,0-12-30-16,18-9 9 0,22-13-27 16,-14-9-7-16,14-11 8 15,-4-12-29-15,-14-5 19 16,-4-6 3-16,-9 0 0 16,-9-6 40-16,0-19-10 15,0-7 24-15,-18-2 0 16,-22-2 4-16,-9 1 4 0,13 4 9 15,5 3-6 1,14 8 28-16,8 6-6 0,9 3 11 16,0 8 10-16,0 0-46 15,26-2 4-15,41-1 1 16,31-6-1-16,0-2 4 16,4 0-7-16,-5 1 9 15,-21 3 20-15,-36 5-19 16,-13 2 17-16,-19 3 1 15,-8 0-24 1,0 0 21-16,0 0-17 0,0 0-7 16,0 22 10-16,0 15-8 15,-8 3 16-15,8 2-16 16,0-2 1-16,0-3-5 16,0-3 0-16,0-8 0 0,8-7-3 15,6-1-23-15,-5-9-46 16,0-1-58-16,17-8-65 15,-17 0-72-15,22 0-146 16</inkml:trace>
  <inkml:trace contextRef="#ctx0" brushRef="#br1" timeOffset="123796">6624 2441 400 0,'0'0'162'15,"0"0"-20"-15,0 0-3 0,0 0-50 16,0 0-1-16,0 0-56 16,-160-97-11-16,138 109-21 15,13 19 7-15,9 2-4 16,0 4-3-16,0-5 0 16,31-1 6-16,-4-12 2 15,13-7-5-15,-5-9 14 16,-3-3 5-16,-6 0 39 15,5-9-16-15,-22-10-17 16,-9-7 16-16,0-2-43 16,0-1-1-16,-31 6 0 15,-4 9-51-15,-5 14-34 16,13 0-75-16,5 14-68 0,13 29-103 16</inkml:trace>
  <inkml:trace contextRef="#ctx0" brushRef="#br1" timeOffset="124614">7211 2854 524 0,'0'0'268'0,"0"0"-101"15,0 0-9 1,0 0-55-16,0 0-23 0,0 0-31 16,-134-82-39-16,112 82-2 15,4 3-8 1,10 25 0-16,-1 6-8 0,0 6 14 16,9-3-6-1,0-6 0-15,0-3 6 0,26-5-7 16,14-9 1-16,-4-6 0 15,4-8 9-15,-5 0-5 16,-3 0 5-16,-15-16 15 16,6-11 5-16,-15-3 1 15,1-10-16-15,-9-5-4 16,0-6 20-16,0 3-28 16,-31 5 17-16,-4 12-10 0,4 7-2 15,-5 14-11 1,5 10 4-16,4 0-7 15,-13 14-1-15,14 26 8 16,-5 11 0-16,31 5 0 16,0 1 1-16,8-6-5 0,50-8 4 15,0-10 0-15,17-8-8 16,-3-10 14-16,-15-10-6 16,-3-5 0-16,-5 0 6 15,-1 0 0-15,-21-20-6 16,4-1 0-16,-13-6 16 15,4-1-14-15,-4 3 9 0,-9 8-5 16,0 5 1-16,-9 10-5 16,0 2-2-1,9 0-11-15,-1 0 9 0,6 14-7 16,4 9 9-16,-1-1 0 16,-8 1 4-16,5-6-13 15,3-1 9-15,-17-6-8 16,18-5 4-16,4 1-5 15,-4-6 9-15,0 0 0 16,13 0 6-16,-4 0-5 16,13-9-1-16,-14-11 0 15,14-3-2-15,-13-2 10 16,13 3-8-16,0 1 0 0,-14 10 2 16,-8 8-7-1,4 3 5-15,5 0-5 16,-9 0-3-16,4 17 2 15,-4 3-18-15,0-3-46 16,-9-3-52-16,4 0-61 0,-4-5-166 16,0 0-412-16</inkml:trace>
  <inkml:trace contextRef="#ctx0" brushRef="#br1" timeOffset="129252">5718 3850 496 0,'0'0'288'0,"0"0"-98"16,0 0-46-16,0 0-10 16,0 0-48-16,0 0-27 15,0 0 1-15,-13-14-32 16,13 14-2-16,0 0-5 16,0 0-14-16,-9 6-14 0,-9 19 5 15,0 9 2-15,-4 9-9 16,4-4 12-16,18 1-3 15,0-1 0-15,0-1 4 16,27-1-6-16,22-6 2 16,17-6 0-16,1-8-8 15,0-6 10-15,4-11-2 16,-18 0 4-16,5 0 3 16,-9 0-2-16,-18-14-5 15,-5-3 3-15,-8 0 7 16,-4-3-7-16,-14 0 2 15,0 3-1-15,0 1 1 16,0 2 1-16,-14 2-6 16,-12 3 2-16,8 6-9 15,-13 1 4-15,13 2 3 0,18-3-5 16,-9 3-1-16,9 0 2 16,0 0-4-16,0 0-4 15,9 0 3-15,18 8 6 16,13 7 3-16,0-4-2 15,4-2 11-15,-4 2-10 16,0 0 1-16,-13 0 0 16,4 3-7 31,-14 1 8-32,-8 1-1 16,-9 5 0-15,0 1 1 15,0 1-8-15,-17 3 6 0,-32-1-55 30,0 1-45-46,13-1-103 47,5-8-112-31,13 0-401 0</inkml:trace>
  <inkml:trace contextRef="#ctx0" brushRef="#br1" timeOffset="130158">7335 3876 570 0,'0'0'289'0,"0"0"-117"16,0 0 13-16,0 0-74 15,0 0-21-15,0 0-43 16,-40-68-39-16,40 68-3 15,0 0-5-15,22 20 0 16,5 28-8-16,13 14 18 16,-4 9-10-16,-14 6 0 0,-5-1 6 15,-8-8-7 1,0-14 1-16,0-21 0 0,-9-16-2 16,0-8 13-16,0-9-11 15,0 0 14-15,0-10-7 16,0-28 80-16,-18-16-66 15,-8-11-3-15,-5-11-3 16,13-15-5-16,-4-2-10 16,13-10 0-16,0 5 6 15,9 7-12-15,0 18 6 16,0 16 0-16,0 17-7 16,31 14 2-16,5 13 5 15,12 6-1-15,19 7-12 0,-9 0 4 16,0 20 1-16,-1 21-14 15,-17 6 17-15,-13 4-43 16,-18 9 14-16,-9-1-4 16,-9 1-20-16,-49 2 25 15,-26-3-38-15,-14-2-53 16,14-6-13-16,17-8-62 16,36-4-84-16</inkml:trace>
  <inkml:trace contextRef="#ctx0" brushRef="#br1" timeOffset="130456">7948 4055 569 0,'0'0'199'15,"0"0"-9"-15,0 0-49 16,0 0-49-16,0 0-31 15,0 0-57-15,0 2-3 16,0 32-1-16,0 8 0 16,0 3 9-16,0-2-9 15,9-6 0-15,9-9 1 16,4-8-1-16,-4-5-1 16,-9-3-43-16,0-11-80 15,0-1-36-15,4 0-37 0,-4 0-3 16,-9-5-65-16</inkml:trace>
  <inkml:trace contextRef="#ctx0" brushRef="#br1" timeOffset="130751">8090 3913 105 0,'0'0'143'0,"0"0"25"16,0 0-44-16,0 0-9 15,0 0-34-15,-35-145-11 16,13 145-45-16,4 0-22 15,9 0 1-15,0 14-4 16,9 4 2-16,0-5-2 16,0 2 0-16,9-4 0 15,18 4 8-15,-5-7-3 16,4-5-4-16,1-1 4 0,4-2-4 16,-22 0 18-16,0 0 10 15,0-5 37-15,-9-12-3 16,0-3-34-16,0 3-9 15,-27 0-20-15,-13 8-6 16,14 7 5-16,-5 2-19 16,22 0-50-16,9 20-90 15,0 14-154-15</inkml:trace>
  <inkml:trace contextRef="#ctx0" brushRef="#br1" timeOffset="131509">8610 4051 624 0,'0'0'185'0,"0"0"-52"15,0 0-7-15,0 0-38 16,0 0-39-16,0 0-1 16,-106-70-48-16,66 70 5 15,13 10-12-15,-4 22 7 16,4 7 0-16,18 1 0 15,9 5 2-15,0-4-10 16,9-10 8-16,27-9-4 16,21-7-2-16,1-13 10 15,0-2-4-15,9 0 6 0,-1-17 0 16,1-14 5-16,-9-6-9 16,-1-5-1-16,-17-3 27 15,-13-4 0-15,-5-5 27 16,-22-2-11-16,0 2-19 15,0 6 6-15,0 8-21 16,0 15 3-16,0 11 13 16,-9 8-26-16,9 6 7 15,-13 0-7-15,13 12-22 16,-9 33 21-16,9 17-2 16,-9 11 3-16,0-1-2 15,9-7 7-15,0-6-5 16,0-11 0-16,0-11 5 0,0-12-10 15,0-7 5-15,0-13 0 16,0-2-8-16,0-3 16 16,0 0-8-16,9 0 5 15,0-6-1-15,22-22 5 16,-13-6-9-16,0 0 0 16,13 3-3-16,-13 7 8 15,-1 11-5-15,-3 2 0 16,4 8-17-16,-10-3 6 15,24 6-28-15,-6 0-10 16,1 0 12-16,-5 0-34 16,-4 0 5-16,0 17 3 0,-18-1 0 15,0 8 4 1,0-2 0-16,-18 1 30 0,-22 0 25 16,4-7-2-16,19-4 6 15,3-6 0-15,14-4 3 16,0-2 0-16,0 0-3 15,0 0 2-15,22 3 9 16,14 3-4-16,13 0 2 16,0 2-9-16,8-2 0 15,1-4-50-15,0-2-211 16</inkml:trace>
  <inkml:trace contextRef="#ctx0" brushRef="#br1" timeOffset="132035">9903 3791 597 0,'0'0'238'0,"0"0"-77"16,0 0 24-16,0 0-59 16,0 0-64-16,0 0-45 15,-31-74-17-15,31 97-6 16,0 19-3-16,0 15 9 15,0 3 1-15,0-4 5 16,0 3-6-16,0-8 0 16,0-1 7-16,-9-12-8 15,9-9 1-15,-9-12 0 0,9-13-3 16,0 0 7-16,0-4-4 16,0 0 16-16,0 0-10 15,0-25 62-15,18-18-37 16,0-7-30-16,-5-10 16 15,-13-6-16-15,0-2 9 16,0-10-6-16,0-2 5 16,0-2-10-16,0 11 1 15,-13 12 0-15,13 20-3 16,0 13 4-16,0 9-1 16,0 7 0-16,22 9-15 15,5 1 12-15,13 0-9 0,8 0-9 16,-12 25 19-1,4 12-21-15,-5 5 17 0,-3 9 4 16,-24-3-10-16,-8-3 12 16,0 0-24-16,-8-4-14 15,-32 1 0-15,-5-5-67 16,5-1-66-16,9 1-99 16,22-3-206-16</inkml:trace>
  <inkml:trace contextRef="#ctx0" brushRef="#br1" timeOffset="132317">10445 3983 488 0,'0'0'253'0,"0"0"-83"16,0 0 16-16,0 0-53 15,0 0-62-15,0 0-5 16,0-90-47-16,0 90-8 15,-9 0-11-15,-9 28-12 16,10 9 12-16,-1 9 0 16,-5-4 1-16,14-5-3 15,0-4 3-15,0-4-2 16,0-6 1-16,0-9-79 16,0-3-44-16,14-8-53 0,-5-3-51 15,-1 0-37-15,10 0-187 16</inkml:trace>
  <inkml:trace contextRef="#ctx0" brushRef="#br1" timeOffset="132618">10516 3757 285 0,'-31'-51'160'0,"4"9"19"16,-4 12-24-16,5 6-54 15,-5 10 5-15,4 2-42 16,18 9-8-16,-4 1-28 15,4 2-25-15,9 0-6 16,-9 0-2-16,9 14 5 16,0 8-2-16,0 1 2 15,0-2 0-15,0-5-1 0,9-7 9 16,22-7-8-16,-4-2 6 16,-10 0-4-16,6 0 20 15,-6-14-21-15,-8-3 5 16,-9 0 29-16,0-3-22 15,0 6-6-15,0 8-7 16,-18 6-28-16,10 0-47 16,-24 12-174-16,32 19-103 15</inkml:trace>
  <inkml:trace contextRef="#ctx0" brushRef="#br1" timeOffset="133242">10858 3961 697 0,'0'0'189'0,"0"0"-16"0,0 0-54 16,0 0-2-16,0 0-57 15,0 0-15-15,0-68-45 16,9 68 0-16,0 25-9 15,4 15 8-15,14 8 2 16,-9 1-5-16,13-2 4 0,-13-4 0 31,13-12 0 1,-22-8 8-17,8-12-8 16,-8-11 0-31,-9 0 3 16,9 0 10-16,13 0-6 0,5-32 37 0,13-13-6 16,-4-2-36-1,4-7 11 1,-9-1-13-16,-5 5 6 0,1 4-15 16,-5 15 4 62,5 12-62-78,4 13-27 0,-13 6-81 15,8 0-34-15,-3 17 1 0,-15 12-47 0,1-5-169 0</inkml:trace>
  <inkml:trace contextRef="#ctx0" brushRef="#br1" timeOffset="133730">11578 3963 356 0,'0'0'183'0,"0"0"0"32,0 0-34-17,0 0-34 1,0 0-14-16,0 0-10 16,9-107-25-16,-27 90-6 0,-4 9-30 0,4 2-15 0,0 6-8 15,-4 0-7 16,-5 20 0-31,-4 16-1 16,5 7 2-16,8 6-9 0,9-8 8 31,9 0 0-31,0-10-6 16,0-12 6-16,27-8 0 16,-1-8 0 15,14-3 1-31,-9 0 11 0,5-3-11 15,-5-19-1 1,-4-7 10-16,4-4-6 16,-13-10 2-1,-18 2 4 1,0-6-6 0,0 8 24-1,-9 5-15-15,-31 9-6 16,0 10-3-1,-5 9-4-15,5 6 0 0,14 0-2 0,-5 26-5 0,13 16-2 0,18 7 8 0,0 0 1 0,18-8-5 0,30-7 12 0,10-13-7 0,-9-14 1 0,9-7 5 0,8 0 2 0,-8 0-8 0,0-17 0 0,-14-11 11 0,-4-5-6 0,0-10 6 0,-22-8 32 0,-9-6-17 0,-9-8 20 0,0-3-28 0,0 0-10 0,-9 6 13 0,-22 17-17 0,13 14 6 0,1 11 3 0,8 14-11 0,-5 3 11 0,14 3-13 0,0 0 0 0,0 0-8 16,0 0-2-16,0 34-1 0,0 23 8 16,0 16 3-16,0 7-2 15,0-3 2-15,0-7 0 16,0-8-5-16,31-8 11 16,-4-9-6-16,13-11 0 15,-9-9-19-15,5-10 18 16,4-6-34-16,-5-9-33 15,-4 0-30-15,5 0-95 16,-14-18-102-16,-22-13-135 16</inkml:trace>
  <inkml:trace contextRef="#ctx0" brushRef="#br1" timeOffset="133901">11902 3839 22 0,'0'0'470'16,"0"0"-255"-16,0 0-77 0,0 0-65 15,0 0-37-15,0 0 24 16,267-39-16-16,-187 39-37 16,-5 0 0-16,-17 0-7 15,-31 0-118-15,-5 0-322 16</inkml:trace>
  <inkml:trace contextRef="#ctx0" brushRef="#br0" timeOffset="208356">25013 4774 410 0,'0'0'350'16,"0"0"-194"-16,0 0 12 0,0 0-57 15,0 0-31-15,0 0-28 16,0-49-41-16,0 49-1 16,0 6-10-16,0 28-5 15,-9 12 3-15,0 7 4 16,0 1 2-16,9-6 1 16,0-6-1-16,-9-10 0 15,9-7-4-15,0-11 1 16,0-11 3-16,0 0-2 15,0-3 6-15,0 0 49 16,0 0-3-16,9-3 2 16,9-14-28-16,22-8-18 15,-13-7 15-15,22-1-22 16,8-8 0-16,1 8-3 0,-9 2 7 16,-13 13-10-16,3 13 3 15,-21 5-13-15,13 0 7 16,-13 28-21-16,0 15-6 15,-18 8-50-15,0 0-91 16,-9 0-202-16</inkml:trace>
  <inkml:trace contextRef="#ctx0" brushRef="#br1" timeOffset="137615">13377 3488 763 0,'0'0'253'15,"0"0"-76"-15,0 0-47 16,0 0-31-16,0 0-59 16,0 0-33-16,0 0-7 15,0 63-1-15,0 15 1 16,0 10 3-16,0 3 6 0,0-6-4 16,0-3-5-16,0-13 0 15,0-19 3-15,0-16 3 16,0-17-6-16,0-11 0 15,0-6 5-15,0 0 8 16,0-14 0-16,0-29 8 16,0-19 3-16,0-15-19 15,0-5-4-15,0-9-1 16,0 1 5-16,0 0-6 16,0-2 1-1,0 8 0-15,0 13-5 16,0 23 7-16,0 22-2 0,0 15 0 15,0 11-23-15,40 0 11 0,5 6-28 16,26 27 5-16,-5 10 18 16,-8 11-49-16,0 9 41 15,-23-1 20-15,-26 3-33 16,-9 0 15-16,0-4 4 16,-57-6-1-16,-1-7 18 15,5-11-25-15,4-6 19 16,9-3 6-1,22-1 1-15,9-6-4 0,9 1 3 0,0-4-5 16,0-1-1 0,36-6 7-16,12-4 1 15,19-7 4-15,22 0 1 16,-5 0 8-16,23-21 6 16,8-4 7-16,-12-4 18 0,-6-2-30 15,-21 0 11-15,-1-3-2 16,-17 0-17-16,-9 3 23 15,-22 3-16-15,-5 0-1 16,-22 6 20-16,0-2-23 16,0 7 10-16,-31 0-12 15,-5 9-1-15,-4 8-12 16,-9 0 4-16,14 0 2 16,-5 16-8-16,-9 19 8 15,22 4 0-15,-4 7 0 0,14 2 2 16,8-3-7-16,9-2 5 15,0-13-1-15,17-7-7 16,15-12 2-16,3-7 6 16,-4-4 1-16,-13 0 5 15,13 0 2-15,-4-21-8 16,-10-4 2-16,15-6 7 16,-15-6-5-16,1 3 0 15,4 0 6-15,-4 12-7 16,-18 7 10-16,9 10-13 15,-9 5 3-15,0 0-8 16,0 0 3-16,0 0-7 16,9 17 3-16,13 14 6 0,-4 6-1 15,9-3 1-15,4-3 0 16,4-6-2-16,-4-7 3 16,-13-10-1-16,13-6 2 15,-13-2 4-15,0 0 1 16,13-2-6-16,4-21 1 15,-4-5 6-15,-4-7-5 16,13 2-3-16,-13-1 0 16,4 3 11-16,-5 5-11 15,-12 9 0-15,-5 6 3 16,0 11-11-16,-9 0 1 16,8 0-4-16,10 14 9 15,4 11-3-15,-4 4 3 0,-9-1 2 16,9-5 0-16,4-9-5 15,-4-3 6-15,-9-3-1 16,22-8 0-16,-13 0 5 16,8 0-1-16,14 0-4 15,0-14 3-15,-4-5-3 16,4-4 0-16,0 1 0 16,-14 2 0-16,-8 5 10 15,13 10-13-15,-13 5 3 16,0 0-9-16,4 0 4 15,5 8-8-15,-5 12 2 16,5 3 10-16,-10-6-19 16,14-3 19-16,-4-8 0 15,13-6 1-15,9 0-2 0,-14 0 4 16,5-11-2-16,0-12 6 16,-13-8 0-16,-9-1 1 15,-18-5-2-15,0-5-3 16,0 2 21-16,0 6-20 15,-36 6 2-15,5 8-5 16,-4 12 2-16,12 8-4 16,-3 0-1-16,-5 11-4 15,13 25-2-15,-9 7 9 16,27 3 0-16,0-4-5 16,0-8 8-16,0-12-7 15,18-7 2-15,18-10 0 0,4-5 1 16,0 0 1-16,-5-16 0 15,5-19 10-15,-13-6-3 16,4-10 0-16,-22-6 4 16,-9-9-3-16,0-3 26 15,0-6-23-15,-18-1 0 16,9-1 18-16,-4 9-27 16,13 15 15-16,-9 17-10 15,0 23-4-15,9 8 7 16,0 5-10-16,-9 0-13 15,9 39 6-15,0 23-12 16,0 26 19-16,0 3 0 16,18-3 6-16,22-9-13 0,0-11 7 15,4-17 0 1,14-8 0-16,-18-15 6 0,9-10-6 16,-14-17 0-16,5-1 3 15,0 0 0-15,-4-6-2 16,4-15-1-16,-5-8 7 15,-3 1 1-15,-6-1-8 16,-4 7 0-16,-4 5 4 16,0 11-15-16,-9 3 8 15,4 3-17-15,-4 0 8 16,-9 0-19-16,9 9 28 16,0-1-2-16,0 1-5 0,0-7 3 15,-9-2 5-15,0 0 2 16,0 0 6-16,0 0-2 15,0 0 8-15,0 0-10 16,0-17 8-16,0 3-17 16,0 3 7-16,-18 2-3 15,0 7-3-15,-13 2-8 16,4 0 11-16,-13 11 2 16,23 26-4-16,-1 5 0 15,-4 3 5-15,22-3 0 16,0-4-7-16,0-10 9 15,31-11-2-15,-5-9 0 16,14-4 3-16,-4-4 1 16,-5 0-4-16,-13-6 0 15,0-17 11-15,4-5-3 0,-13-11-7 16,-9-7-1-16,0-2 7 16,0 0-4-16,-9 5-3 15,-31 9 0-15,4 15-3 16,-4 7-3-16,9 12 6 15,-4 0 0-15,3 6-8 16,15 31 2-16,8 10 4 16,9 2 2-16,0-4-9 15,9-11 20-15,31-11-11 16,-5-10 1-16,14-8 5 16,0-5 7-16,9 0-13 15,-1 0 1-15,-8-18 20 0,-4-5-20 16,-5 0 16-16,0-2 5 15,-22-3-22-15,-10 5 27 16,1 6-25-16,0 9 0 16,-9 4-2-16,0 4 0 15,0 0-1-15,0 0-6 16,9 0-18-16,4 18 23 16,-4 1-2-16,0 4 4 15,0-1-4-15,9-1 11 16,-5-8-7-16,5 2 0 15,0-3 5-15,4-4-4 16,-13-5-1-16,17-3 0 16,6 0 3-16,-6 0 8 0,5 0-11 15,-4 0 0-15,-9-6 6 16,4-5-3-16,-4 2-3 16,-18 6 0-16,9-3-1 15,-9 6 6-15,0 0-5 16,0 0 0-16,0 0-4 15,8 0-6-15,1 0 7 16,5 0 2-16,3 0-13 16,-8 0 20-16,9 0-6 15,-9 0 0-15,4 0 5 16,5 0-3-16,0 0-2 16,13 0 0-16,-4-8 2 0,-5-5 6 15,5 3-8 1,-10 4 0-16,-17 4 6 0,22 2-14 15,-22 0 8-15,9 0-7 16,0 0 3-16,18 0-24 47,-5 8 22 0,14 7 4-47,-5-2-13 31,4-1 11-15,-4-6-4 15,-4-3 8-15,4-3-6-16,-4 0 15 46,4-12-9-46,-4-13 0 63,-19-9 9-63,15-9-3 16,-14-8-6-1,-9-5 0 16,0-6 17-15,0-1-13 0,-32 3 4 15,6 7 8-15,-5 13-13-1,13 12 7 16,0 14-10-31,9 11-4 0,-4 3 0 0,-5 20-19 0,-8 31 20 0,3 11-2 0,6 6 9 0,17-3-10 0,0-7 6 0,8-3 0 0,41-12-7 0,0-13 7 0,0-7 0 0,9-11 0 0,-5-6 4 0,5-6-5 0,-9 0 1 0,-9 0 0 16,-5-4 4-16,-13-12 6 0,-13-1-9 0,0 3-1 0,0 2 6 0,-9 9-11 0,0 3 5 0,0 0-1 0,0 0-6 0,9 0-7 0,4 0 1 0,5 15 10 0,-9-1-2 0,9 0-1 0,13-4 6 0,4-9 0 0,5-1-1 0,9 0 11 0,9 0-10 0,-22-1 0 0,12-20 7 0,-16-2-1 0,-6 0-2 0,-8 1 3 0,-18 5 29 0,0 5-27 0,0 4 8 0,0 8-14 16,0 0-2-16,0 0-2 15,0 28-20-15,-18 23 13 0,-22 17-3 16,-4 11 13-16,-5 5-2 16,0 8 0-16,9 7 9 15,5 11-15-15,17 1 6 16,4 2 0-16,14-9-1 15,0-6 9-15,0-14-8 16,0-16 0-16,0-22 5 16,0-24-10-16,0-13 5 15,0-9 0-15,-57 0 2 16,-28-35-1-16,-30-16 15 16,-10-8-13-16,19-7 4 15,21-5-5-15,36 4-2 16,32-7-17-16,17 1 14 0,26-3-35 15,54-7-4-15,22 10-27 16,23 10-85-16,-18 7-170 16,-19 5-323-16</inkml:trace>
  <inkml:trace contextRef="#ctx0" brushRef="#br0" timeOffset="204193">13684 5348 520 0,'0'0'226'0,"0"0"-47"15,0 0-4-15,0 0-41 0,0 0-71 16,0 0-5-16,0 0-26 16,-191-153-12-16,151 149-8 15,13 4-10-15,-13 0-4 16,-9 32 2-16,14 14-10 16,-5 10 8-16,22 4-5 15,9-1-3-15,9-14 4 16,0-10-29-16,27-19 9 15,22-13-1-15,0-3 24 16,8 0 3-16,1-25 2 16,-14-5 8-16,5-8 20 15,-9 1-16-15,-4 0 14 16,-14 1 5-16,-13-1-20 16,-9 6 21-16,0 11-26 0,0 9-5 15,0 11-3-15,0 0-5 16,0 11-7-16,0 37-3 15,9 17 15-15,9 8-2 16,13-2 2-16,4-5 0 16,-4-12-3-16,-4-15 10 15,4-19-9-15,-22-9 2 16,9-11 0-16,13 0 5 16,-4-17-2-16,21-28 5 15,1-8 10-15,0-11-10 16,-22 8 24-16,-9 9-8 15,-5 9-17-15,5 13 13 16,-18 11-20-16,0 8 0 0,9 6 0 16,-9 0-13-16,8 0 7 15,10 3-6-15,4 25 11 16,5 3-8-16,13 3 9 16,-13 0 0-16,-5-10-1 15,-4-6 6-15,-9-6-5 16,-1-6 0-16,1-6 2 15,-9 0 0-15,14 0 2 16,-14-6 4-16,17-24 5 16,1-14-9-16,13-7-3 15,-13 3-1-15,0 3 6 16,-9 11 3-16,-9 9-6 0,0 11 6 16,0 10 13-1,0 2-21-15,0 2 5 0,0 0-6 16,0 0-14-16,13 0 14 15,-4 0-17-15,0 0-4 16,0 2 11-16,0 7-43 16,0 0 7-16,-9-6 6 15,0-3-9-15,0 0 27 16,0 0 7-16,0 0 11 16,0 0-3-16,0 0 10 15,0 0-3-15,0 0 0 16,0 0 3-16,0 0 5 15,0 0-5-15,0 0 14 16,0 0 18-16,0 0-21 16,0 0 3-16,0-9 0 0,-18 3-10 15,9 4 14-15,0-2-19 16,9 2 5-16,-9-2 1 16,-4 2-4-16,13-4-2 15,-9 3-2-15,0 1 4 16,0-1-3-16,0-3-1 15,0 2 0-15,9 3-3 16,0 1 7-16,-9 0-4 16,9 0 0-16,0 0-3 15,0 0-1-15,-13 0-5 16,13 14-1-16,0 11 7 16,0 3-9-16,22 2 3 0,14-3-11 15,13-4-4-15,9-9 22 16,-10-5 1-16,1-9 1 15,-13 0 5-15,4 0-1 16,-14-12 3-16,-3-13 10 16,-6-4-2-16,-8 1 19 15,-9-3-17-15,0 2-2 16,0 1 14-16,0 5-24 16,0 9 6-16,-9 6-9 15,9 8 4-15,0 0-12 16,0 0 1-16,0 3-14 15,0 22 15-15,0 13-4 16,9 7 6-16,0-2-2 0,-9 4-4 16,9-2 4-16,-9-5-3 15,13-7-5-15,-4-10 12 16,0-5-17-16,9-10 14 16,0-5 3-16,13-3 0 15,9 0 6-15,13-11-3 16,-4-18 1-16,9 0 12 15,-1-1-13-15,-8 4 10 16,-9 1-3-16,-13 2-9 16,0 3 14-16,-5 3-13 15,-4 3-1-15,-1 6 2 16,-3 2-3-16,-5 6-1 0,8 0-4 16,1 0-12-16,13 20 15 15,-13 8-3-15,13 6-1 16,-4 0 2-16,4 1-11 15,-4-9 10-15,-1-8 4 16,-4-4-2-16,5-8-3 16,-5-6 6-16,-4 0 0 15,9 0 6-15,13-6-2 16,-14-17 2-16,5-5-4 16,-13-3-1-16,-18 0 11 15,0-3-6-15,0 0 2 16,0 6 8-16,-26-1-14 15,-6 13 4-15,6 4-6 0,4 7-1 16,4 5-6-16,0 0 6 16,0 13-13-16,-13 19 13 15,22 2-12-15,0 2 11 16,9-7-11-16,0-9-15 16,0-3 25-16,18-9-18 15,13-2 17-15,-4-6-3 16,0 0 14-16,4 0-7 15,-14 0 0-15,15 0 4 16,-24-9 0-16,1 1-3 16,0 2 2-16,-9 4 9 15,0 2-12-15,0 0 4 0,0 0-4 16,0 0-17 0,9 25 8-16,4 9 1 0,14 6 8 15,0-7 0-15,13-4 0 16,-9-12 0-16,-4-8 0 15,12-9 4-15,-3 0-1 16,4 0 0-16,18-26-1 16,-23-8 18-16,-4-3-3 15,-4-3 14-15,-27 1-2 16,0-1-13-16,0 4 8 16,0 7-18-16,-9 6-4 15,-9 10 1-15,-13 10-3 16,22 3 0-16,-17 0-1 15,-5 14-17-15,4 18 18 16,-4 9-9-16,22 1-4 0,0-5 3 16,9-9-19-16,0-5 6 15,0-8 5-15,9-9 4 16,0-4 13-16,13-2 2 16,-4 0-1-16,0 0 17 15,-9-6-10-15,13-8 23 16,-22-3-2-16,0 6-14 15,0 5 14-15,0 6-12 16,0 0-11-16,0 0-5 16,0 25-8-16,-9 24 3 15,-22 19-2-15,-5 8 13 16,5 4-7-16,4 2 1 0,5 9 0 16,13-4-2-16,9 7 3 15,0-7-1-15,9-4 0 16,13-7 3-16,-22-6-4 15,9-13 1-15,-9-18 0 16,0-16 0-16,0-10 5 16,-31-13-5-16,-13 0 12 15,-27-4-10-15,4-22 8 16,0-11-10-16,10-5 0 16,12-6 4-16,14-6-4 15,31-3 0-15,0 1-1 16,31-4-18-16,36-4 10 0,35-5-3 15,14-4-2-15,17 0 12 16,-9-5-4-16,-8 0 6 16,-1-8 0-16,-26 2 5 15,-13-2-1-15,-10 4-3 16,-17 9 0-16,-22 11 12 16,-18 11-10-16,-9 13 9 15,0 20 5-15,0 3-16 16,-9 10 8-16,-9 5-9 15,0 0-8-15,-13 16 5 16,5 27-10-16,-5 11 13 16,22 5-5-16,9-2 3 15,0-4-1-15,17-5 3 0,32-7-9 16,18-11 6 0,8-4-41-16,14-12-19 0,-13-2-28 15,-10-10-84-15,-17-2-121 16,-9 0-198-16</inkml:trace>
  <inkml:trace contextRef="#ctx0" brushRef="#br0" timeOffset="205557">17736 5278 409 0,'0'0'297'0,"0"0"-97"16,0 0-23-16,0 0-34 15,0-145-60-15,-18 116 1 16,5 10-33-16,-5 5-8 16,0 8-7-16,9 6-30 15,0 0 2-15,-13 0-8 16,-5 38-11-16,-4 12 9 15,5 14-5-15,17 6 7 16,9 5-2-16,0-13 1 16,35-11-2-16,23-11 3 15,0-20-1-15,0-9-4 16,8-11 6-16,1 0-1 0,-1-11 6 16,1-20-2-1,-27-6 5-15,9-3-4 0,-22-8-4 16,13 0 14-16,-23 3-14 15,6 11 3-15,-15 11 0 16,1 11 1-16,0 10-8 16,0 2 3-16,0 0-19 15,22 2 9-15,-13 25 0 16,0 3 7-16,4-1 1 16,-4-9-27-16,-9-3 10 15,-1-6-4-15,-8-8 16 16,14-3 4-16,-14 0 6 15,0 0 1-15,0-6 18 0,0-17-21 16,0-5 15-16,-14 3-3 16,-12-3-4-16,-5-1 14 15,4 9-20-15,0 3 0 16,5 9 4-16,-5 8-4 16,19 0-6-16,-15 11-4 15,-3 29-7-15,17 13 9 16,-13 7 4-16,22-4-3 15,0-3 4-15,22-15-23 16,5-13 4-16,12-11-7 16,10-4 20-1,-13-10 2 17,-5 0 7-17,5 0-3 1,-14-15 12 15,4-11-10-31,-17-5 14 31,9-5-4-15,-18-4-9 0,0 0 13 30,0 7-16-46,0 10 0 32,0 9 3-17,0 11-3-15,0 3 0 0,0 0-9 0,0 25-15 32,0 15 20-1,0 5 1-16,22-2 3-15,-4-13-2 47,13-9 0-31,-13-6 1 15,9-10 0 0,4-5 1-15,-5 0 5-16,5-9-4 0,-4-19 4 0,4-6 15 0,-13-6-15 0,-9-2 11 0,-9 2 3 0,0 0-12 0,0 9 10 0,0 6-13 0,0 5-2 0,-9 11 3 0,9 4-3 0,0 5-4 0,0 0 0 0,0 3-22 16,0 25 15-16,0 17 0 0,27 9 9 0,4 2 0 0,-5-5 1 0,5-2-1 0,-4-7 0 0,-5-9-2 0,5-3-4 0,-9-11 6 0,-5-8 0 0,-13-5-3 0,0-6 8 0,0 0-10 0,0 0 4 0,-22 0-18 0,-5 0 18 0,5 0-37 0,4 0 0 0,9 0 25 0,9 0-14 0,0 0 15 0,0 0 1 0,18-11-12 0,31-14 15 0,9-10-5 0,8-3 13 0,-8-6 9 15,9-7-7-15,-27 0 20 16,9-4 8-16,-14 3-8 16,-17 3 26-16,-5 4-23 15,-13 12 4-15,0 7 6 16,0 15-23-16,0 7 11 0,-13 4-23 15,-5 0-3-15,0 37 3 16,-13 18-14 0,5 9 14-16,8 4-6 0,18 1 11 15,0-7-5-15,0-11 0 16,0-9-5-16,35-14 4 16,14-8-60-16,18-14-46 15,22-6-82-15,4 0-219 16</inkml:trace>
  <inkml:trace contextRef="#ctx0" brushRef="#br0" timeOffset="206149">20424 5260 239 0,'0'0'460'0,"0"0"-386"16,0 0 39-16,0 0 28 15,0 0-68-15,0 0-4 16,-182-45-13-16,182 42-40 15,0 0 6-15,18-2-19 16,39 0 5-16,28-8 4 0,30 2-9 16,10 0 1-16,-1-3-2 15,-26 3 2-15,-23 0 3 16,-35 1-6-16,-22 5 3 16,-18 0 18-16,0-4-14 15,0-5 20-15,-27-4-21 16,-21-4-3-16,-10 3-3 15,0 4-1-15,18 4 0 16,13 5-1-16,19 6 4 16,8 0-4-16,0 0 1 15,0 0-17-15,0 0 11 16,8 23-5-16,28 5 11 0,13 0-6 16,0 7 10-16,17-4-4 15,-8 0 0-15,-9-2 3 16,-13-1-4-16,-5-6 1 15,-22 1 0-15,-9-1-5 16,0-2 8-16,-9 6-3 16,-31-4 0-16,-5 1-52 15,-4-1-96-15,18-2-78 16,13-4-124-16</inkml:trace>
  <inkml:trace contextRef="#ctx0" brushRef="#br0" timeOffset="206570">21463 5082 672 0,'0'0'226'0,"0"0"-22"0,0 0-43 16,0 0-52-16,0 0-36 15,0 0-31-15,0-122-1 16,0 122-40-16,0 0-1 15,0 37-2-15,9 11-7 16,9 11 9-16,8-4 0 16,6-5 7-16,-6-10-7 15,-4-9 0-15,-4-14 0 16,-9-9-1-16,-9-4 6 16,0-4-5-16,9 0 7 0,0 0-6 15,13-15 16-15,5-13-17 16,13-3 0-16,-5-5-1 15,14-2 5-15,0 7-4 16,-9 9 0-16,4 7-3 16,-12 12-3-16,16 3-1 15,-12 0-2-15,4 31 7 16,0 7-12-16,-5 2-2 16,5-2-30-16,-13-1-59 15,4 0-68-15,-4-8-165 16,4-15-447-16</inkml:trace>
  <inkml:trace contextRef="#ctx0" brushRef="#br0" timeOffset="207275">22916 5229 742 0,'0'0'163'16,"0"0"-10"-16,0 0-28 15,0 0-33-15,0 0-46 16,89-164-6-16,-63 119-7 0,6-9-21 16,-6-10 8-16,-8-2-4 15,-9-2-2-15,4 0 7 16,-13 3-14-16,0 11 11 15,0 11-3-15,0 12-7 16,0 11 16-16,0 9-24 16,-13 9 2-16,4 2-5 15,0 0 0-15,-9 42-7 16,-13 28 2-16,13 21 4 16,18 14 0-16,0-6 4 15,0-9 0-15,49-16-5 16,-13-16 8-16,13-16-3 0,0-20 0 15,-1-8 0 1,1-14 0-16,-13 0 0 0,13 0 0 16,-23-11 9-16,14-13-6 15,-22-6 4-15,4-1-5 16,-13-4 5-16,0 7-2 16,-9 11-5-16,0 6 0 15,9 11-5-15,-9 0 0 16,18 0-7-16,4 14-7 15,-4 12 15-15,13-2-3 16,-4 0 0-16,13-3 1 16,-5-6-2-16,23-3 13 15,-9-9-5-15,0-3 0 0,-1 0 4 16,-21 0 4 0,-9-20-4-16,4-11 7 0,-22-3 21 15,0-11-20-15,0 2 1 16,-40-2-10-16,0 7 3 15,-18 11-6-15,23 9 0 16,-5 18-7-16,13 0 3 16,-4 6-41-16,13 31-42 15,9 6-60-15,9 5-85 16,0-3-41-16,9-3-231 16</inkml:trace>
  <inkml:trace contextRef="#ctx0" brushRef="#br0" timeOffset="207862">24200 5093 394 0,'0'0'167'0,"0"0"-12"0,0 0 17 15,84-144-43-15,-84 110-13 16,0-4-24-16,0 8-27 16,-17 4-9-16,-19 4-32 15,-4 7 3-15,9 13-9 16,-5 2-16-16,5 0-4 15,5 29 1-15,-14 10-1 16,22 6-4-16,9 0 1 16,9-5 5-16,0-9 0 15,0-8-20-15,27-9 13 16,13-4-10-16,9-9 14 0,-5-1-1 16,-4 0 8-16,-9 0 0 15,-4-11 4-15,-27-3 3 16,0 2 28-16,0 4-4 15,0 2-9-15,0 6 6 16,0 0-28-16,0 0-1 16,0 0-3-16,0 34-14 15,-27 17 11-15,-13 9 3 16,9 10 0-16,13 12-1 16,0 3 3-16,-13 14-2 15,22 3 0-15,9 1 5 16,0-5-4-16,0-1-1 0,0-12 0 15,0-12-2-15,0-13 5 16,0-15-3-16,0-17 0 16,-8-14 3-16,-1-10-1 15,-22-4-2-15,-5 0 0 16,-22-9 16-16,-17-23-14 16,-5-5 3-16,4-4-5 15,10-8-3-15,26-7-2 16,40-9-13-16,0-9-19 15,48-2-34-15,59 2-27 16,17 3-45-16,41 6-155 16,-5 5-136-16</inkml:trace>
  <inkml:trace contextRef="#ctx0" brushRef="#br2" timeOffset="311770">14199 8236 99 0,'0'0'371'0,"0"0"-245"16,0 0 27-16,0 0-8 15,0 0-52-15,0 0-2 16,0 0-25-16,-44 0-17 16,13 0-1-16,4 0-28 15,-13 0 20-15,4 0-9 16,-21 0-21-16,-1 0 18 16,-9 0-28-16,-13-4 3 15,14-10 2-15,-1 0 6 16,18-5-11-16,14-7 0 15,-5-5 2-15,22-6-2 0,9-8 0 16,9-3 0-16,0-7-4 16,0 5 10-1,9 2-7-15,9 17 1 0,-1 11-1 16,6 20-12-16,12 0 10 16,-4 20-3-16,18 31-1 15,-22 13 7-15,-18 19 0 16,-9 4 0-16,0 4-4 15,-18-6-7-15,-22-5 11 16,4-9 0-16,-4-9-5 16,14-17 4-16,12-14-2 15,-3-17 3-15,17-11-16 16,0-3 11-16,0-11 4 16,40-29 1-16,26-16 12 0,28-19-7 15,12-1 17-15,10-6-11 16,8 8-6-16,-17 15-2 15,-23 14-3-15,-8 14 0 16,-27 16-5-16,-9 15 2 16,-14 0-1-16,-26 24-39 15,0 18-120-15,0 3-90 16,0 0-185-16</inkml:trace>
  <inkml:trace contextRef="#ctx0" brushRef="#br2" timeOffset="312730">15732 8292 111 0,'0'0'425'15,"0"0"-313"-15,0 0-35 16,0 0-19-16,0 0-17 0,0 0-38 16,-58-37 8-16,40 29 1 15,10-1 1-15,-10-2 31 16,-4 0-23-16,4-3 32 15,-9 2 7-15,-4 1-32 16,4-1 16-16,-4 7-8 16,5 2-15-16,-5 3 19 15,-5 0-34-15,-4 34-2 16,-18 14-4-16,9 14 1 16,23 1-1-16,26-6 0 15,0-12 0-15,0-16-10 16,35-13 9-16,14-14 1 0,0-2-5 15,-9 0 4-15,-4-25 1 16,4-21 16-16,-14-10-14 16,5-17 32-16,-4-12 5 15,4-11 6-15,-22-6-1 16,-9-1-31-16,0 5 23 16,0 19-16-16,0 25-20 15,-9 25 31-15,0 21-29 16,9 8 7-16,0 0-2 15,0 39-7-15,0 31-6 16,0 25-1-16,0 12 7 16,0 1-7-16,36-12 8 15,4-17-1-15,9-16 0 16,-5-18 1-16,5-14-7 16,-18-14-4-16,-4-9-22 0,-19-8 31 15,15 0-20-15,-14-5 21 16,-1-23 5-16,10-9 0 15,-18-6 1-15,9-2-6 16,-9 2 6-16,0 7-8 16,0 9 2-16,0 14 0 15,0 11 6-15,0 2 1 16,0 0-13-16,0 11 6 16,0 25-24-16,31 9 23 15,-4-4-11-15,13-4-6 0,0-15 9 16,4-8-24-1,-13-11 26-15,5-3-5 0,-14 0 2 16,5-8 7-16,-9-18 5 16,-5-11-2-16,-4-3 19 15,-9-2-18-15,0 0 21 16,-9 0-5-16,-22 7-17 16,-5 12 24-16,-4 12-22 15,0 11-2-15,14 0 0 16,-5 11-12-16,13 26-15 15,18 9-67-15,0-1-77 16,18-5-59-16,30-12-100 16</inkml:trace>
  <inkml:trace contextRef="#ctx0" brushRef="#br2" timeOffset="316626">19419 7896 22 0,'0'0'754'0,"0"0"-624"0,0 0 3 15,0 0-39 1,0 0-37-16,0 0-27 0,-75 17-30 16,66 26 0-16,9 4-4 15,0-2 16-15,0-8-11 16,18-8-1-16,22-9 0 16,18-12-3-16,-1-8 3 15,10 0 0-15,-9-8 13 16,-23-21-6-16,5-2 26 15,-22-2 1-15,4-7-7 16,-13-3 31-16,-9 3-37 16,0 4 16-16,0 10 0 15,0 9-28-15,-9 9 23 16,-4 8-15-16,13 0-16 0,-9 11 0 16,9 43-1-16,0 22-3 15,0 21-7-15,0 10 20 16,0 7-14-16,0 10 4 15,0 0 0-15,0 8-3 16,40-12 5-16,-22-12-2 16,4-18 0-16,-22-27 7 15,0-26-10-15,0-20 3 16,-13-15 0-16,-32-2 0 16,-44-5 7-16,-4-24-7 15,-14-4 0-15,1-10-3 16,13 1-4-16,13-9 4 0,26-8-16 15,41-10 16-15,13-12-22 16,31-16 0-16,62-8-5 16,32-5-27-16,12 5 47 15,-3 14-4-15,-10 16 12 16,-39 17-9-16,-10 18 12 16,-26 18-1-16,-9 8 0 15,-22 6 12-15,-1 4-12 16,-3 4 0-16,-5 0 2 15,0 0-6-15,-9 0 7 16,0 0-3-16,0 0 6 16,0 0 4-16,0 0-4 15,0 0-6-15,0 0 1 0,0 0-8 16,-9 20 9-16,-14 8-2 16,15 6 0-16,-10 3 11 15,9 0-14-15,9-4 3 16,0 2 0-16,9-7-9 15,17-5 9-15,14-9 0 16,0-8 0-16,5-6 4 16,-5 0-4-16,9-6 0 15,-9-22 4-15,-5-6 11 16,-17-5-10-16,4-7-2 16,-22-5 8-16,0 1-6 15,0-1 16-15,-9 8-5 0,-31 9-13 16,0 14 19-1,14 14-20-15,8 6 3 0,-13 0-5 16,4 20 1-16,-4 22-7 16,13 9 6-16,18 6 0 15,0 0-13-15,9-9 13 16,49-5 0-16,9-12-2 16,17-15 6-16,5-10-4 15,-14-6 0-15,1-2 0 16,-9-30 2-16,-10-4 6 15,-8-10-8-15,-18-3 7 16,-13-1 1-16,-18-1 9 16,0 8-5-16,0 7-10 0,0 13 26 15,0 14-26 1,-9 7 9-16,0 2-5 0,-4 0 3 16,13 31-18-16,0 14 5 15,0 12 4-15,0-3-12 16,0-3 12-16,22-12 0 15,14-6 0-15,4-6 6 16,9-13-11-16,-1-8 5 16,-12-6 0-16,4 0-8 15,-13 0 14-15,4-26-6 16,-5-10 4-16,6-13 6 16,-15 1-4-16,1 1-6 15,-18 1 0-15,0 11 1 16,0 10 2-16,0 14-3 15,0 8 0-15,0 3 11 16,0 0-22-16,0 0 11 0,0 31-15 16,0 14 7-16,31 6 4 15,-4-2 4-15,13-2 0 16,-5-6 8-16,-4-14-15 16,-4-9 7-16,4-13 0 15,-13-5-12-15,13 0 10 16,-4-19 2-16,13-18 4 15,9-12 5-15,-5-7-4 16,-4 2-5-16,0 6 0 16,-22 3-4-16,0 14 6 15,-1 8-2-15,-3 12 0 16,3 8 5-16,1 3-15 16,13 0 10-16,5 14-4 0,4 14-9 15,-14 9 11-15,14-3 2 16,-8-3-1-16,-6-3-13 15,14-11 8-15,-13-3-2 16,4-8 2-16,-13-6-9 16,22 0 20-16,-5-9-5 15,23-19 0-15,-9-8 10 16,-14-7-8-16,-4 4-2 16,-13 2 0-16,-18 3 2 15,0 2 5-15,0 12-7 0,0 10 1 16,-9 4 11-1,0 6-7-15,9 0-5 0,-8 6-9 16,8 28 4-16,0 11-10 16,0 6 15-16,0-1 0 15,0-7 4-15,8 0-8 16,19-3 4-16,4-7 0 16,-4 1-12-16,4-2 13 15,-13-10-1-15,13 1 0 16,-22-12 6-16,0-3-8 15,-9-2 2-15,0-6 0 16,0 0-6-16,-9 0 10 16,-31 0-4-16,-9 0 4 15,13 0 5-15,-4-6-11 16,23-2 2-16,-6 2-9 0,14 1 6 16,9 2-20-16,0 0 9 15,0 0 6-15,0 3-23 16,0 0 28-16,0 0-17 15,0 0-11-15,32 6 28 16,-6 5-6-16,14-2 9 16,9-7 0-16,9-2 1 15,9 0-4-15,-10-19 3 16,10-18 0-16,-23-6 8 16,14 1-4-16,-27-7-1 15,-22 5 15-15,0-5-12 16,-9 4 30-16,0 2-16 0,-9 10-8 15,-18 3 23-15,5 17-35 16,-4 8 13-16,-6 5-6 16,15 0 7-16,-23 25-25 15,22 17 11-15,0 9 0 16,18 6-11-16,0-3 12 16,18-9-1-16,49-12 0 15,-1-12-10-15,10-16 4 16,-5-5 6-16,4 0 0 15,-8-33 3-15,-9-12 3 16,0-6-6-16,-1-9 0 16,-21-3 9-16,-5-1-1 15,-13 1-5-15,-18 1-3 0,0 5 40 16,-9 3-35-16,-31 4 18 16,13 10-6-16,-4 12-12 15,4 11 12-15,19 11-17 16,-1 6 1-16,-5 0-7 15,-3 37 6-15,8 22-9 16,0 23 9-16,9 12-2 16,0-1-3-16,35 3 5 15,36-16 0-15,5-21-6 16,-1-22 6-16,23-23 0 16,-13-14-2-16,21-11 5 15,-12-35 3-15,-15-11-6 0,-12-7 0 16,-40-7 4-1,-9 4 2-15,-18 4-6 0,0 6 10 16,-18 15-3-16,0 17 13 16,-4 10-5-16,13 12-6 15,9 3 11-15,-9 0-17 16,-9 40-3-16,-13 22 0 16,-4 28-5-16,-14 13-1 15,9 13 6-15,4 5 0 16,5 4-8-16,13 6 14 15,18-4-7-15,0-6 1 16,40-8-45-16,18-26 24 16,26-32-33-16,1-39-7 15,4-16 44-15,4-27 17 16,-13-33 0-16,-27-12 4 0,-13-5 1 16,-40-3 5-1,0 6-5-15,-17 4-3 0,-59 11 8 16,-22 7-8-16,-8 16-2 15,3 13 0-15,6 14-49 16,39 9-33-16,18 0-52 16,40 14-73-16,0 0-115 15,31-10-287-15</inkml:trace>
  <inkml:trace contextRef="#ctx0" brushRef="#br2" timeOffset="316806">24355 8080 733 0,'0'0'177'16,"0"0"-3"-16,0 0-52 15,0 0-39-15,0 0-71 16,0 0-12-16,0 0-13 16,-137-17-172-16,92 34-397 15</inkml:trace>
  <inkml:trace contextRef="#ctx0" brushRef="#br2" timeOffset="319546">17065 7599 219 0,'0'0'413'0,"0"0"-285"15,0 0 8-15,0 0-4 0,0 0-22 16,0 0-45-16,-18 14-65 16,18 47 0-16,0 17 30 15,0 3-10-15,0 4 6 16,9 0-24-16,0 1-1 16,-9-4 7-16,0-9-3 15,0-17-5-15,0-19 0 16,0-17 8-16,0-14-9 15,0-6 1-15,0 0 0 16,0-3 20-16,0-29-14 16,0-1 0-16,0-9-6 15,0 2 9-15,18 6-11 16,4 6 2-16,-4 11 0 0,-1 8-5 16,6 9 1-16,12 0 4 15,14 0-1-15,0 29-9 16,0 2 3-16,-23 6-5 15,-8 2-13-15,-18-2 22 16,0 0-32-16,0-3-1 16,-35-6 1-16,-5-8-3 15,-9-6 20-15,4-8-5 16,5-4 23-16,0-2 8 16,14 0 1-16,8 0-9 15,-4 0 14-15,13-8-13 16,9-4 24-16,0 4-20 0,0-4 4 15,9 5 0-15,22-4-6 16,4-1-3-16,14 0 0 16,-9 1 9-16,5 0-9 15,3-4 0-15,1-5 0 16,0-5-1-16,0-3 6 16,-22-3-5-16,4 0 0 15,-22 1 9-15,0 9-3 16,-9 1 4-16,0 5 25 15,0 5 12-15,0 1-35 16,0 6 9-16,0 3-6 16,0 0-11-16,0 0-8 15,0 28-7-15,0 9 2 0,0 3 0 16,0-6 16-16,26-6-7 16,23-9 0-16,9-13 7 15,0-6-15-15,8 0 8 16,-8-2 0-16,9-27 4 15,-18-1 4-15,-14-5-8 16,-4 2 1-16,-13-2 6 16,-9 10 0-16,-9 4-5 15,0 8-1-15,0 8 20 16,0 5-17-16,0 0 15 16,0 13-19-16,-18 32-7 15,9 21 4-15,-9 10 3 16,5 9 0-16,13 8 1 15,0 7 3-15,0 2-4 0,0 3 0 16,0-9 6-16,0-6-8 16,0-16 2-16,0-18 0 15,0-13-3-15,0-12 8 16,-18-14-5-16,-17-8 0 16,-5-8 1-16,-9-1 6 15,0 0 17-15,5-13-9 16,4-15 5-16,0-12-16 15,4-7 1-15,14-16-5 16,13-11 8-16,9-5-11 16,0 0 3-16,49-1 0 15,26 7-7-15,32 5 0 16,0 6-11-16,-23 6-45 0,-17 10-70 16,-36 9-125-1,-31 8-355-15</inkml:trace>
  <inkml:trace contextRef="#ctx0" brushRef="#br0" timeOffset="195314">53 5710 649 0,'0'0'234'0,"0"0"-91"16,0 0 24-16,0 0-58 16,0 0-36-16,0 0-9 0,0 0-35 15,-53 0-6-15,62-6-10 16,49-13-10-16,26-12 11 15,49-11-12-15,23-7 0 16,-14 1-1-16,-9 12 1 16,-57 7-2-16,-27 12 0 15,-27 8-4-15,-13 2-6 16,-9 7-45-16,0 0-56 16,0 16 3-16,-40 18-80 15,-9 0-96-15,13-4-63 16</inkml:trace>
  <inkml:trace contextRef="#ctx0" brushRef="#br0" timeOffset="195531">666 5600 44 0,'0'0'313'0,"0"0"-98"16,0 0-34-1,0 0-54-15,0 0-13 0,0 0-42 16,-26 6-20-16,26 0-15 16,0 2-31-1,0 12 8-15,0 11 14 0,0 11 20 16,0 9-10-1,0 12-16-15,0 8-12 0,0 2 4 16,0 3-11-16,0-5 0 16,-18-12-1-16,9-10-2 15,-4-16-8-15,13-12-81 16,0-11-104-16,0-6-82 0,0-4-125 16</inkml:trace>
  <inkml:trace contextRef="#ctx0" brushRef="#br0" timeOffset="195887">964 6010 365 0,'0'0'228'0,"0"0"-83"16,0 0-31-16,0 0-39 15,0 0-56-15,0 0-17 16,-27-5-2-16,27 16-3 15,0 3-2-15,0 0-2 0,0-2 7 16,18-7 0-16,0-5 0 16,4 0 5-16,5 0 5 15,-18 0 32-15,13-8 49 16,-22-9-11-16,0 0-7 16,0-3-19-16,0 3-27 15,0 4-9-15,-22 0-18 16,-5 8-3-16,9 2-1 15,5 3-45-15,13 0-97 16,0 0-72-16,0 6-214 16</inkml:trace>
  <inkml:trace contextRef="#ctx0" brushRef="#br0" timeOffset="196221">1884 5489 736 0,'0'0'218'15,"0"0"-50"-15,0 0-31 0,0 0-47 16,0 0-32-16,0 0-14 16,-191-121-34-16,164 121 0 15,-13 43-10-15,0 19 0 16,-4 23 0-16,-5 11 1 15,0 3-1-15,22 6 0 16,5-7 7-16,22-12-9 16,9-10 2-16,40-19-1 15,17-20-5-15,1-15 6 16,0-17 0-16,-9-5 0 0,-1 0 5 16,1 0-1-16,0-22-4 15,0-8-7-15,-1-2-8 16,1 1-55-16,-18 5-38 15,-13 9-40 1,-18 6-100-16,-1 2-89 0</inkml:trace>
  <inkml:trace contextRef="#ctx0" brushRef="#br0" timeOffset="197013">2719 5832 309 0,'0'0'216'0,"0"0"-60"16,0 0-21-16,0 0-49 16,0 0 2-16,0 0-23 15,-9-23-31-15,9 23-5 16,-13 0-28-16,13 0-1 15,0 0 0-15,0 0-16 16,0 0 16-16,0 9-2 16,0-4 2-16,0 1-5 15,0-6 3-15,0 0 2 16,0 0 0-16,0 0 3 16,0 0 2-16,13 0 31 15,-13-6 13-15,9-4 19 16,-9-1-34-16,0 1 2 15,0-1-15-15,0 2-16 16,-9 7-4-16,-22 2-1 0,-4 0-10 31,3 0-23-15,-8 14-137 0,14 15-108 15,26 1-451-31</inkml:trace>
  <inkml:trace contextRef="#ctx0" brushRef="#br0" timeOffset="198192">4603 5937 628 0,'0'0'206'0,"0"0"-44"0,0 0-36 0,0 0-36 0,0 0-33 0,0 0-46 0,0-34-8 0,0 40-6 0,0 25-2 0,0 8 5 0,0 4 0 0,0-4 4 0,22 1-5 0,5-9 1 0,13-8 0 0,9-9-3 0,-23-8-7 0,14-6 10 0,-13 0-1 15,4-6 3-15,-13-16 12 16,-1-7-6-16,6-2 9 16,-6-3 19-16,-8 3-17 15,0 8-4-15,-9 11 3 16,9 7-7-16,-9 2 9 15,0 3-20-15,0 0-9 16,13 0 3-16,-4 23-10 16,18 14 12-16,4-3 0 15,5-3-6-15,21-9 7 16,-17-10-10-16,18-7 8 16,-13-5-1-16,3 0 12 0,1-13-6 15,0-16 7-15,-13-2-6 16,4-3 19-16,-23 0-16 15,-3 1 11-15,-14-2 9 16,0 4-22-16,0 11 10 16,0 10-10-16,0 3 3 15,-22 7-10-15,13 0 4 16,-9 0-7-16,9 14 6 16,-4 15-12-16,4 8 8 15,9-4 3-15,0 2-15 16,31-10 15-16,4-5-20 15,14-9 8-15,0-11 13 16,-9 0 4-16,5 0-2 0,-5-11 6 16,-14-15-6-16,5 1 24 15,-4-4-11-15,-14 4 4 16,-4 5 9-16,-9 0-15 16,0 9 8-16,0 3 0 15,0 8-19-15,0 0 4 16,0 0-4-16,0 0-11 15,0 10 2-15,0 25 0 16,0-1 8-16,27 0 1 16,4-6-16-16,-4-5 5 15,21-15-17-15,1-8 25 16,9 0-2-16,0-3 9 0,-5-25-4 16,5-9 9-1,0-8-7-15,-18-6 26 0,-14-11-7 16,5-12-2-16,-13-8 6 15,-18-3-16-15,0 5 7 16,0 16 2-16,-9 19-10 16,-31 16 17-16,14 17-18 15,-5 10-3-15,22 2-4 16,-9 31-6-16,9 34 0 16,9 26 4-16,0 11 4 15,0-2-8-15,18-14 6 16,22-13-8-16,-14-12 5 15,23-22-20-15,-9-16 12 0,-4-12-4 16,22-11 10 0,8 0 5-16,1-28 1 0,13-15 1 15,-13-11 7-15,-19-5-6 16,-12-5 7-16,-18-13 6 16,-5-3-7-16,-13-7 14 15,-22 10-18-15,-14 15-1 16,-13 19 5-16,18 27-3 15,5 16-6-15,-5 0 0 16,4 53-18-16,0 23 14 16,-13 19 3-16,31-3 1 15,9-9-6-15,0-10-6 16,27-19-8-16,22-12-22 16,9-10-44-16,-1-18-12 0,19-11-56 15,13-3-36 1,-14 0-25-16,-39 0-114 0</inkml:trace>
  <inkml:trace contextRef="#ctx0" brushRef="#br0" timeOffset="198587">5736 5331 599 0,'0'0'205'15,"0"0"-49"-15,0 0-37 16,0 0-59-16,0 0-34 16,0 0-26-16,0-3 1 15,0 29 2-15,-9 5 0 16,9-3-2-16,0-3-1 15,0-2 2-15,0-9-1 16,26-5 0-16,-8-5 2 16,4-4 26-16,5 0 19 15,-18-4 9-15,4-19-4 16,-13-3-23-16,0-2 0 0,0 3-27 16,0-1 1-1,0 10-8-15,-13 4-6 0,4 12-77 16,9 0-117-16,0 6-308 15</inkml:trace>
  <inkml:trace contextRef="#ctx0" brushRef="#br0" timeOffset="201349">8370 5356 780 0,'0'0'225'16,"0"0"-16"-16,0 0-45 15,-182-157-68-15,151 128-29 16,22 9-18-16,0 9-25 16,9 11 14-16,0 0-23 0,0 0-15 15,0 39-6-15,0 29-6 16,0 26 11-16,0 9 1 15,0 6 0-15,9-4 0 16,9-13 4-16,4-12-4 16,-4-20 0-16,0-18 3 15,-9-22-8-15,4-11 5 16,-4-9 0-16,-9 0 5 16,0 0-5-16,18-17 14 15,-10-23-14-15,32-8 6 16,-13 0-10-16,13 5 4 15,-13 12-2-15,-5 14-2 16,-4 14-6-16,-1 3 3 0,6 0-20 16,12 17-9-16,-4 17 24 15,-4 6-11-15,-5 2-16 16,-22-2 2-16,0-3 14 16,0 0 10-16,-31-10-19 15,-18-4-10-15,5-9 16 16,4-10-6-16,9-4 20 15,13 0 7-15,18 0 9 16,0 0-4-16,0 0 0 16,0-6-7-16,31-2 3 15,13-4-3-15,14-5 7 16,9-7 4-16,13-9-2 0,4-6 3 16,1-9 6-16,-5 2 6 15,-36-2 18-15,-4 3-3 16,-22 2-4-16,-18 6 7 15,0 4-16-15,0 7 8 16,0 9 4-16,-36 6-23 16,5 7 9-16,-4 4-17 15,-5 9 2-15,0 31-10 16,13 17 4-16,18 2 4 16,9 6 0-16,0-3-2 15,49-11 2-15,9-5 0 16,8-15 0-16,1-8-3 15,0-12 7-15,-1-11-4 16,10 0 6-16,-1 0-4 16,5-25 11-16,-4-4 0 0,-18-4-3 15,-10-5 11-15,-21 1-13 16,4-2-1-16,-13 8 3 16,-18 5-7-16,9 9 5 15,-9 6-8-15,0 6 0 16,0 5-5-16,0 0 5 15,9 0-3-15,-9 0-1 16,9 0-13-16,-9 0 14 16,9 0-12-16,4 0 15 15,5 5-6-15,-9 4 0 16,8 2 0-16,-17 0 2 0,23 0-9 16,-15-5 7-16,1 0-1 15,0-2 4-15,-9-4-4 16,0 0 11-16,0 0-4 15,0 0 8-15,0 0-4 16,0-4 11-16,-9-13-15 16,-8-3 0-16,-15 3 0 15,-3 3 4-15,-5 0-4 16,-9 5 0-16,13 6 1 16,-12 3-2-16,8 0 1 15,13 20-7-15,-4 17 4 16,13 6-4-16,9 5 7 15,9 0-1-15,0 0-2 16,9-8 1-16,31-6 1 0,5-9 0 16,3-8-8-16,19-12 13 15,-18-5-4-15,9 0 2 16,8-8 4-16,10-21-1 16,-1-7-5-16,5-10 0 15,-13-1 10-15,0-7-9 16,-10-1 1-16,-8 10 1 15,-13 12 3-15,-5 13-10 16,-31 16 4-16,0 4-8 16,0 0 7-16,0 29-20 15,0 11 21-15,0 3-3 16,0-4 6-16,0-8-8 0,0-11 5 16,0-5 0-16,0-10-3 15,9-5 3-15,0 0 0 16,17 0 6-16,5-9-4 15,-4-16 8-15,4-8-10 16,-31-2 2-16,0-2 6 16,0 3-6-16,0 0 1 15,-31 6 0-15,4 8 2 16,-4 12-5-16,22 4 0 16,-8 4-5-16,-10 0 1 15,-4 32-7-15,-9 16 11 16,-5 9-5-16,14 2 6 15,14-8-3-15,17-11 2 0,0-6-7 16,0-11 2 0,8-13 0-16,32-6 5 0,5-4 3 15,13 0 2-15,-1-20 1 16,1-9-4-16,-9-4 0 16,-18-2 5-16,-31-4-4 15,0-4 4-15,0-5 3 16,0 3-7-16,-40 6 3 15,-9 10-5-15,0 9 3 16,23 15-7-16,8 5 3 16,-4 5-8-16,13 37 5 15,-9 15-3-15,18 11 5 16,0-2 1-16,27-6 0 0,31-10-4 16,8-12 4-16,-8-12 0 15,9-11 0-15,-10-12 6 16,10-3-6-16,0 0 3 15,4-28 1-15,4-15-2 16,-8-2 0-16,-18-3-2 16,-14-1 10-16,-13 6-9 15,-13 13 8-15,0 10-8 16,-9 11 3-16,0 9-8 16,0 0 1-16,9 0-12 15,0 14 7-15,0 18 6 16,0-1 2-16,4 4 0 0,5-10 4 15,-9 0-7 1,22-8 3-16,-13-6 0 0,8-2-1 16,-3-9 8-16,3 0-7 15,5 0 2-15,-4 0-1 16,-9-20 9-16,4 0-8 16,-4-6-2-16,-1 1 6 15,-8-3-1-15,14 3-3 16,-15 7-2-16,1 10-4 15,9 8 0-15,-5 0-8 16,5 0 5-16,-9 11 1 16,0 8 5-16,9-4 1 15,-18-4 0-15,13-2-1 16,-4-3-5-16,0-6 6 0,0 0 0 16,0 0 1-16,13 0 5 15,4-6-2-15,6-14-4 16,-15-3 4-16,10 1-4 15,-5-3 0-15,-4 5 0 16,9 0 1-16,-14 9 2 31,-4 8-4 16,-9 3 1-47,9 0-16 16,9 3 13 31,-1 19-8-32,6 1-2 1,-6 2 8 15,14-8-18-15,-4-2 11 15,13-7-7-31,-13-8 7 47,13 0 9-31,-5 0 4-1,5-17-1 16,-13-9 8-15,4-5-1 0,-4-3 1 15,-14 1 8-15,-13-4-2 15,0 0 12-16,0 8-19-15,-22 8 0 0,-5 8 6 0,-13 13-11 0,13 0-4 16,-13 38-1-16,0 15-2 0,23 10-3 0,17-10 8 0,0-5 0 0,17-11-5 0,32-12-9 0,9-10-18 0,9-9-23 0,-1-6-44 0,-17 0-77 0,-31-4-172 0</inkml:trace>
  <inkml:trace contextRef="#ctx0" brushRef="#br2" timeOffset="264549">1271 7321 500 0,'0'0'284'0,"0"0"-123"0,0 0 9 15,0 0-27-15,0 0-63 16,-18-152-6-16,18 148-24 16,0 4-22-16,0 0 0 15,0 0-25-15,-9 14-4 16,9 29 1-16,-9 19 0 15,-4 9 6-15,-5 9-6 16,9 2 0-16,9 0 1 16,0 1 4-16,0-10-5 0,0-11 0 15,0-11-11 1,18-17-1-16,-9-11-55 0,4-13-25 16,-4-7-19-1,-9-3-57-15,0 0 71 0,0-25 53 16,0-12 33-16,-31-8 10 15,-5-6 1-15,-4-2 0 16,0 4 9-16,5 15-7 16,4 8 25-16,4 9 10 15,9 9-18-15,18 8-10 16,-13 0-9-16,13 0 0 16,0 0-6-16,0 11 4 15,13 1 2-15,23-4-1 16,13-5 1-16,26-3 1 15,1 0 0-15,22 0-1 0,-14-23 13 16,5-8 2 0,-23-9 39-16,-8-2 17 0,-9-6-7 15,-22-6 11-15,-18-2-22 16,0-4-9-16,-9 9 9 16,0 14-34-16,0 15 10 15,0 10 1-15,0 12-21 16,0 0 1-16,-9 28-10 15,0 32 0-15,-9 19-4 16,9 6 7-16,9 3-3 16,0-6 0-16,0-5 8 15,18-9-17-15,22-6 9 0,-13-9-31 16,4-10-50-16,-5-9-99 16,-8-9-95-1,4-13-144-15</inkml:trace>
  <inkml:trace contextRef="#ctx0" brushRef="#br2" timeOffset="265089">2066 7706 531 0,'0'0'151'16,"0"0"10"-16,0 0-21 16,0 0-14-16,0 0-37 15,0 0-46-15,-160-65-4 0,147 65-38 16,13 20 4-16,0 14-7 15,0 8 7-15,13 1-5 16,14-4 0-16,13-7 1 16,4-10-5-16,5-5 4 15,-9-11-9-15,9-6 7 16,-14 0 4-16,14-8 4 16,-9-27 5-16,-13-7-5 15,-9-4 34-15,-18-1 1 16,0-4-1-16,0 6 3 15,-45 4-36-15,5 14 4 32,-9 9-11-17,0 13 3 1,23 5-8 0,-14 0-16 15,22 25-76-16,9 12-49 17,9-1-125-17,0 4-64 1,0-3-211 15</inkml:trace>
  <inkml:trace contextRef="#ctx0" brushRef="#br2" timeOffset="265266">2066 7706 496 0</inkml:trace>
  <inkml:trace contextRef="#ctx0" brushRef="#br2" timeOffset="265707">2066 7706 496 0,'240'-33'242'0,"-240"4"-63"16,0 3-22-1,0 3-29-15,0 9-29 16,0 6-41-16,0 2-4 0,0 6-22 0,0 0-20 0,0 0-12 0,0 19-6 0,9 13 6 0,13 8 0 0,5 0 6 0,-10 2-6 0,23-5 0 0,-13-6 0 0,13-6-1 0,-13-5 2 0,4-8-1 0,-5-7 0 0,6-5 7 0,-6 0-3 0,23-14-3 0,-9-17 0 0,-4-6 6 0,4 1-1 0,-14-2-6 0,5 2 1 0,-4-1 4 0,-5 9-6 0,-4 10 1 0,-9 10-1 0,0 8-4 0,4 0-8 0,-4 0 6 0,9 8 5 0,-9 13 1 0,8 1-3 16,-3-2 4-1,-5 0 0-15,-1-9-6 0,1-5 4 16,0-1 2-16,-9-5 0 15,0 0 3-15,9 0-3 16,-9 0 1-16,13 0 2 16,-4-14 3-16,0-5-1 15,9-1-5-15,0 2 0 16,-5 5 2-16,5 1-6 16,0 7 4-16,-9 5-7 15,13 0 7-15,-4 0-16 0,-1 0 15 16,6 12 1-16,3 4-22 15,5 1 16-15,5-3-13 16,4 1-4-16,9-10 21 16,-14-5-22-16,5 0 24 15,-4 0-1 1,4-5 7-16,9-21-2 16,-14-3-4-1,-4-2 1-15,-13-6 10 0,-9 0-10 0,-9 4 13 16,0-1 7-16,0 5-16 15,-18 10 22-15,-9 10-26 16,-13 9 3-16,23 0-8 16,-6 23 2-16,6 19 1 0,8 9 1 15,0 2 0 1,9-4-7-16,0-9 7 16,35-5-1-1,5-8-4 1,18-7-19-16,-9-12-20 0,9-2-21 15,8-6-101-15,10 0-55 0,-9 0-142 0</inkml:trace>
  <inkml:trace contextRef="#ctx0" brushRef="#br2" timeOffset="266056">4709 7474 570 0,'0'0'126'15,"0"0"-19"-15,0 0 15 16,0 0-58-16,0 0-29 16,0 0-30-16,32-12-2 15,25 12 12-15,10 0-15 0,0 0 0 16,8 6-4-16,-8-3-90 16,8 0-129-16,-17-3-224 15</inkml:trace>
  <inkml:trace contextRef="#ctx0" brushRef="#br2" timeOffset="266590">5536 7293 629 0,'0'0'168'0,"0"0"-2"0,0 0-14 16,0 0-29-16,0 0-31 15,0 0-61-15,0-32-9 16,0 42-22-16,0 23 7 16,9 12-7-16,0 9 1 15,8-3 3-15,1-2-4 16,13-2 4-16,9-10-4 16,-4-11 0-16,4-10-16 15,-5-9 12-15,-4-7-3 16,9 0 7-16,-4-18 14 15,-5-10-13-15,-4-4 6 16,4 2 5-16,-14 1-11 16,-17 4 17-16,9 5-14 0,-9 9-3 15,0 6 2 1,9 5-3-16,0 0-4 0,0 0-8 16,22 10-3-16,-4 13 11 15,13 5-10-15,9-2-5 16,0-3 15-16,-5-4-17 15,-4-10 8-15,-13-6 6 16,4-3 7-16,-5 0 0 16,-3-6 5-16,-15-19 0 15,1-10 12-15,-9-1-10 16,0-6 7-16,0-1-2 16,-26 3-10-16,-14 6 3 15,9 13-5-15,22 8-7 0,0 13 7 16,0 0-68-16,9 29-81 15,0 16-101-15,0 9-204 16</inkml:trace>
  <inkml:trace contextRef="#ctx0" brushRef="#br2" timeOffset="267790">6780 7485 479 0,'0'0'290'0,"0"0"-138"16,0 0 2-16,-147-156-10 15,112 129-63-15,17 9-32 0,-4 13-11 16,13 5-26-16,0 0-8 16,0 10-4-16,-13 34 0 15,13 8-8-15,9 9 9 16,0-4-1-16,0-6 0 15,40-12-13-15,9-10 8 16,-14-10-17-16,14-8-6 16,-9-7 19-16,-4-4 9 15,-5 0 1-15,-5-15 8 16,-3-15-7-16,-6-11 15 16,1-7-8-16,-18-3-2 15,0 1 26-15,0-1-9 0,0 8 6 16,-18 13 3-16,-13 9-25 15,14 10 8-15,-10 11-16 16,5 0 6-16,13 6-14 16,-9 27 8-16,9 10 0 15,9 5-4-15,0 0 9 16,0-3-9-16,0-2 4 16,9-12-16-16,18-6 12 15,13-8-21-15,0-10 11 16,4-7 6-16,14 0 8 15,0 0 4-15,8-24-4 16,14-7 1-16,-13-3 5 16,-9-5-2-16,-1-1-4 0,-12 3 4 15,-5 9 4-15,-14 10-7 16,-3 10-1-16,3 8-10 16,5 0 8-16,-13 3-6 15,22 22 8-15,-13 4-5 16,-1-3-2-16,6-5 6 15,-6-3-17-15,5-7-2 16,-13-5 10-16,13-6-5 16,-4 0 15-16,4-8 4 15,4-27-2-15,5-12 6 16,-13-10 3-16,4-8 10 16,-31-4 22-16,0-1-14 0,0 5 2 15,-9 3 8-15,-22 13-15 16,5 15 19-16,-6 16-12 15,24 10-16-15,8 8 4 16,0 0-19-16,0 26-9 16,0 28 5-16,0 17 4 15,0 2 2-15,0 5-2 16,0-8 0-16,17-4-7 16,6-7 7-16,-15-12-4 15,1-7 3-15,0-6-18 16,-9-11 14-16,9-10-7 15,-9-6-2-15,9-7 11 16,4 0 5-16,-13 0-2 16,9-11 13-16,9-21-7 15,13-5-1-15,-13-2-5 0,9-4 1 16,-5 4-6-16,-5 2 7 16,1 3-2-16,-9 8 0 15,13 10-4-15,5 9 3 16,4 7-18-16,-4 0-19 15,13 7 19-15,-14 24-18 16,6 5-2-16,-24 4 10 16,-8 5-21-16,0-5 42 15,-17-3-12-15,-6-12-1 16,6-8 19-16,8-8-9 16,0-7 11-16,9-2 1 15,-22 0 6-15,13 0-4 0,9 0 4 16,-9 0-5-16,9 0 3 15,0 0-5-15,0 0 0 16,0 0-1-16,9 3-15 16,31 3 16-16,9 0 0 15,4 0-9-15,18-2-22 16,-4 5-94-16,-1 3-73 16,1 2-83-16,-18-3-378 15</inkml:trace>
  <inkml:trace contextRef="#ctx0" brushRef="#br2" timeOffset="268775">9241 6739 596 0,'0'0'206'0,"0"0"-24"16,0 0-31-16,0 0-22 16,0 0-55-16,0 0-20 15,-115-142 1-15,83 142-35 0,15 0 5 16,-19 22-15-16,-13 24-9 16,0 16 12-16,1 17-8 15,12 12 5-15,14 7 3 16,22 5-7-16,0-10-6 15,0-11 0-15,22-13 8 16,14-16-13-16,4-13 5 16,-5-13-34-16,5-4-36 15,0-9-89-15,-4-8-69 16,4-6-23-16,17 0-79 16</inkml:trace>
  <inkml:trace contextRef="#ctx0" brushRef="#br2" timeOffset="270192">9672 7089 390 0,'0'0'165'16,"0"0"-18"-16,0 0-5 16,0 0-40 15,0 0-23-16,0 0-11-15,-124-105-29 0,124 103-2 0,0-5-16 0,0 2-21 16,48-7 0 0,10 2 18-1,9-2-17 1,-9 1 9-16,-5-1-8 16,-13 3-1-1,-22 4 14-15,-5 0-8 31,-13 2 20-31,0 0 7 0,0 3-10 16,0 0 8-16,0 0-21 16,0 0-8-1,-13 0 2 1,-5 14-1 15,-22 17-5-31,22 9 1 0,0 8 0 0,1 6-4 0,3-1 4 0,5 2 0 0,9-5-1 188,-8-7 4-188,8-6-3 0,0-12 0 0,0-8 5 0,-9-8-5 0,9-6 0 0,0-3 0 0,-9 0 4 0,0 0 2 15,-13 0-5-15,13 0-1 0,9 0 5 0,0 0-10 0,0 0 4 0,0 0-18 0,0-12 5 0,9 1-28 0,22-9 36 0,18-6 6 0,-5 1 0 0,14-6-1 0,-9 3 1 0,-9 2 0 0,-14 7 9 0,-17-2-7 0,0 10 12 0,4 2 11 0,-13 7-13 0,0 2 16 0,0 0-28 0,9 0 2 0,-9 2-5 0,9 24-8 0,0 8 11 0,9 6 0 0,-18-3 3 0,22-4-3 16,-13-4 0-16,-9-7 0 0,9-4 0 16,0-10 6-16,-9-8-6 15,0 0 0-15,0 0 3 16,9 0 5-16,-1 0-7 15,24-23 0-15,-6-8 8 16,5-8-3-16,5 1-6 16,4 8 0-16,-9 4 2 15,-13 12-9-15,0 5 7 16,-10 9-6-16,15 0 5 16,-14 0-14-16,8 9 15 0,14 11 0 15,-13 2 0 1,9 4-9-16,-14-3 7 0,5-6-12 15,-9-10 12-15,0 1-22 16,0-8 24-16,-9 0-1 16,8 0 3-16,-8-4 11 15,23-18-13-15,-6-5 0 16,1-1 0-16,4 6 7 16,-4 7-7-16,-9 5 0 15,-9 4 6-15,9 6-13 16,0 0 5-16,13 0-3 15,5 6-4-15,22 10 11 16,-9 0-5-16,17-9 2 16,1-1-20-16,-13-6 20 15,-5 0-9-15,-1 0 10 0,-21-4-1 16,9-15 9-16,4-3-5 16,-22-1 12-16,0-9 0 15,-9 5 22-15,0-5-17 16,0 7 3-16,0 8 16 15,0 4-24-15,0 8 7 16,-9 5-12-16,9 0-6 16,-9 26-8-16,-13 22 1 15,13 17 3-15,0 7-5 16,9 1 10-16,0 0-5 16,0-8 0-16,0-8 5 0,0-9-6 15,0-12 1-15,9-13 0 16,-9-11-7-16,0-6 12 15,0-6-5-15,0 0 8 16,0 0-4-16,0-32 21 16,0-13-23-16,0-9-1 15,0-11 10-15,0-9-5 16,0-4-3-16,22-8-3 16,5 2 6-16,4 7-10 15,-4 12 4-15,13 20 0 16,-14 13-5-16,5 15-1 15,-4 9 5-15,13 5-4 16,-5 3-2-16,5 0-1 16,-13 14 2-16,4 14-7 15,-13 13 11-15,-18 6-23 0,0 7 22 16,-9-1-4-16,-49-4-15 16,-26-9 7-16,-5-6-38 15,5-6-56-15,17-6-108 16,27-15-183-16</inkml:trace>
  <inkml:trace contextRef="#ctx0" brushRef="#br2" timeOffset="270485">11462 6285 602 0,'0'0'257'16,"0"0"-98"-16,0 0-42 16,0 0-41-16,0 0 11 15,0 0-6-15,223 167-21 16,-139-102-26-16,9 3 4 16,-4 6-30-16,-22 0-3 15,-9 2 2-15,-32-3-1 16,-12 3-6-16,-14-2 0 15,-14 0-8-15,-61-3-22 16,-32-6-89-16,-17-3-152 16,-19-6-525-16</inkml:trace>
  <inkml:trace contextRef="#ctx0" brushRef="#br2" timeOffset="296583">169 8796 565 0,'0'0'185'0,"0"0"-45"16,0 0-8-16,0 0-60 15,0 0-6-15,0 0-53 16,0 0 6-16,107-105 27 15,-59 77-20-15,-12-1 17 16,-5 2-8-16,-13 1-21 16,-9 6 27-16,-9 3-25 15,13 6-3-15,-13 5 16 0,0 4-27 16,0 2 10-16,0 0-12 16,0 0-8-16,0 5 5 15,0 26-11-15,0 17 14 16,0 6 1-16,-13 5 7 15,4 3-8-15,-9-1 0 32,0-5 1-32,5-8-3 0,4-5 2 0,0-10 0 15,9-7-3-15,0-9 10 16,0-9-7-16,0-2 0 16,-9-3 0-16,-9 0 0 15,-4-3 1-15,-4 0-1 0,-14 0 0 16,13 0 10-16,5 0-10 15,4 0 0-15,0 0 2 16,9 0-6-16,9 0 4 16,0-3 0-1,0 3 0-15,0-3-5 0,9-3 5 16,49-2-20 0,9-4 20-16,8 1-2 0,23-3 2 15,-14-2-24-15,14-5-22 16,-5-1-103-16,-26-4-114 15,-27-2-200-15</inkml:trace>
  <inkml:trace contextRef="#ctx0" brushRef="#br2" timeOffset="297006">782 8193 643 0,'0'0'188'16,"0"0"-26"-16,0 0-16 16,0 0-32-16,0 0-79 15,0 0-8-15,58-63-7 16,-1 106-7-16,32 16 24 16,-22 12-18-16,17 14-6 0,-17 6 7 15,-9 2-16-15,-18 5 4 16,-31-5-8-16,-9-3 4 15,-31-8-7 1,-45-7 3-16,1-12-32 0,-23-11-65 31,31-8-157 16,9-1-264-31</inkml:trace>
  <inkml:trace contextRef="#ctx0" brushRef="#br2" timeOffset="298941">2190 8666 742 0,'0'0'178'0,"0"0"-36"0,0 0 9 15,0 0-49-15,0 0-46 0,0 0-8 16,-35-57-47-1,35 80 4-15,0 28 1 16,0 17-5 15,0 5 20-31,0 4-21 0,9-6 1 0,-9-12-2 0,9-10 9 0,-9-18-8 0,0-15 0 0,8-10 6 0,-8-6 0 0,0 0-6 16,0-3 12-16,0-29 2 16,0-11-8-16,0-15 2 15,0-12-5-15,0-16 5 16,0-2-8-16,0-2 0 15,0-1 0-15,-8 9-1 16,8 15 5-16,0 16-4 0,0 20 0 16,0 13-3-1,0 13-4-15,26 5-13 16,23 0-5-16,9 2 18 16,0 24-24-16,-10 11 14 15,-21 11-7-15,4 11-10 0,-31 9 27 16,0 8-17-16,-22 1 2 15,-22-6 9-15,-5-12-37 16,18-14 12-16,13-19 9 16,18-11 11-1,0-7 14-15,0-6-6 0,0-2 10 16,0 0-6-16,0 0 11 16,9 0-5-16,22 0 7 15,4 0-4-15,14-14 18 16,9 3-20-16,9 0 1 0,-1-4 5 15,10 2 0-15,-5-6-7 16,-27 6 5-16,14-4-3 16,-27 4 25-16,-4-2-17 15,-5 3 9 1,-22 1 16-16,9 1-15 0,-9-8 9 16,0 4-4-16,0-6-17 15,0 0 27-15,-9 4-18 16,-13-5 1-16,4 5 15 15,0 3-31-15,-4 3 14 16,-5 2-14-16,-4 8 5 0,14 0-11 16,-10 0 4-1,5 8 0-15,4 26-7 0,0 8 7 16,18 15 0-16,0-1 0 16,0 4 4-16,9-12-9 15,40-5 5-15,-5-14-10 16,14-16 7-16,-9-8-17 15,18-5 14-15,-1 0 4 16,-8-22 4-16,0-12 2 16,-9-3-4-16,-14-2 0 15,-4-2 10-15,-13 0-4 16,-9 4 2-16,-9 3 4 16,0 5-11-16,0 12 20 15,0 6-20-15,-18 8 1 0,18 3-2 16,-9 0-3-16,9 6-1 15,0 26 3-15,0 7 1 16,0 3-2-16,27 4 2 16,4-7 0-1,9-5-5-15,-4-8-4 0,4-10 5 16,-5-10-16-16,23-6 11 16,-9 0 2-16,8-6 7 15,-8-19 0-15,-13-5 2 16,-5-5 8-1,-13-4-10-15,-9-2 5 0,-9-4-1 16,0 3 11-16,-9 2-15 16,-18 9 0-16,-13 15 11 15,31 7-5-15,-9 6 0 0,18 3-6 16,0 0-10-16,0 31 3 16,0 9 6-16,0 5 1 15,0 0-4-15,27-8 0 16,22-5 1-1,9-14-10-15,8-6-10 0,1-12 14 16,0 0 6-16,-1 0 3 16,-17-22 1-16,-9-4 9 15,-4-1-9-15,-27-8 9 16,13 1-7-16,-22-3 26 16,0 2-21-16,0 3 0 0,0 9 6 15,-22 11-6 1,4 6-2-16,9 6-6 0,9 0-7 15,-9 18 3-15,9 21-1 16,0 12 5-16,0 2-2 16,0 0 6-16,9-11-4 15,18-9 0-15,4-10-14 16,18-11 10-16,-5-12-8 16,14 0 12-16,0-9 0 15,8-25 7-15,-26-6-4 16,9-5-1-16,-31-6 0 15,0 3 14-15,-18 2-10 16,0 7-2-16,0 11 15 0,-9 7-16 16,0 11 8-1,9 10-11-15,0 0-2 0,0 0 0 16,0 31-7-16,0 11 9 16,0 1-4-16,0 2 10 15,9 0-6-15,0-5 0 16,4-3 1-16,-13-9-12 15,0-3 11-15,0-12-3 16,0-3-4-16,0-4-5 16,0-6 12-16,0 0-3 15,0 0 2-15,-22 0-6 16,4 0 7-16,9 0 0 16,0-6-4-16,9 3 6 15,0 1-6-15,0 2 3 0,9-6-40 16,40-2 19-16,18-8 5 15,8-9 3-15,1-6 11 16,-1-5-5-16,-17-4 8 16,0-3 0-16,-18 4 7 15,-14-1 1-15,-4 1 4 16,-13-4 6-16,-9 4 14 16,0 4-31-16,0 10 15 15,-22 8-10-15,4 12 0 16,1 5-9-16,8 9 3 15,-14 36 0-15,6 11-9 16,17 4 13-16,0-1-4 0,0-8 0 16,0-12 3-16,40-8-14 15,-14-8 11-15,14-10-12 16,9 0 10-16,-4-11-31 16,4-2-14-16,-9 0-51 15,-23 0-115-15,-8-2-30 16,-9-18-108-16</inkml:trace>
  <inkml:trace contextRef="#ctx0" brushRef="#br2" timeOffset="299387">4012 8155 19 0,'0'0'457'16,"0"0"-357"-16,0 0 9 16,0 0 2-16,0 0-26 15,0 0-5-15,0 0-43 16,-116-1-22-16,116 2 9 15,-9 11-21-15,9 0 12 16,0-1-4-16,0 1-9 16,0-4 17-16,9-2-17 0,9-4 10 15,4-2 26-15,5 0-4 16,0 0 24-16,4-16 3 16,-22-7-23-16,0 3 14 15,-1 1-26-15,-8 1-9 16,0 8 2-16,0-3-13 15,-17 5-6-15,-23 8 0 16,-5 0-20-16,-4 0-30 16,-8 14-94-16,17 15-83 15,13-1-131-15</inkml:trace>
  <inkml:trace contextRef="#ctx0" brushRef="#br2" timeOffset="305790">6922 8476 664 0,'0'0'217'15,"0"0"-59"-15,0 0-31 0,0 0-5 31,0 0-58-31,0 0-15 0,0 0-6 0,0 0-29 0,-209-127 11 16,178 127-25 15,4 0 8-31,-13 32-15 0,23 6 7 0,-15 8 0 0,32 4-4 16,0-1 2 15,0-10-2-15,32-8 4 46,16-8-16-62,-3-9 14 0,-5-10-21 0,0-4 13 0,-13 0 10 0,-10-4 0 0,6-21 0 0,-15-12 2 0,10-2 0 0,-18-1 5 0,9 9 0 0,-9 8-7 16,0 15 0-16,0 5 8 0,0 3-7 0,0 0-1 0,0 0-1 0,0 0-11 16,13 25 5-16,5 10 7 15,18 1-10-15,4-2 16 16,17 0-9-16,-8-9 3 15,9-8-3-15,-14-8-5 16,5-9 4-16,-18 0 4 16,5 0-1-16,-5-26 4 15,-4-13 3-15,4-12-6 16,-4-8 2-16,-5-7 2 16,-22-4 3-16,0-1-7 15,0 5 6-15,0 10-1 16,-22 20 9-16,4 16-13 15,-13 14 3-15,22 6 0 0,-9 0-4 16,0 37 0 0,-4 25-3-16,-5 20-8 0,27 15 8 15,0-1 3-15,18-6 0 16,49-14-10-16,-1-19 8 16,14-17-2-16,-4-20-4 15,-9-15-5-15,-10-5 8 16,1-3 5-16,-9-30 0 15,-5-12 3-15,-4-10 0 16,0-7-3-16,-31-5 5 16,0-7 1-16,-9 0 0 15,0 3 2-15,-9 9-7 0,-22 17 21 16,-4 15-21 0,12 17 6-16,6 11 2 0,-1 2-2 15,9 0-8-15,9 25 1 16,0 34-13-16,0 20 7 15,0 10 0-15,18-7 6 16,39-4-1-16,1-5 4 16,9-13-5-16,-1-8 2 15,10-13-2-15,-9-7-3 16,13-16-60-16,-27-7-92 16,5-9-155-16,-9 0-190 15</inkml:trace>
  <inkml:trace contextRef="#ctx0" brushRef="#br2" timeOffset="306257">8952 8607 669 0,'0'0'137'16,"0"0"-27"-16,0 0-16 15,0 0-4-15,0 0-15 16,18-148-21-16,4 108 4 16,-13-2-24-16,0-3-13 15,-9 3 10-15,0 5-22 16,0 2 14-16,-18 10-3 0,-4 11-20 16,13 6 16-16,0 4-16 15,0 4 0-15,1 4-5 16,-1 33-2-16,9 13-1 15,0 10 2-15,0 3 6 16,35-7-6-16,32-3 6 16,-1-5-12-16,6-5 11 15,-19-12-22-15,-13 0 5 16,0-8 1-16,-14-1-7 16,-17-2 10-16,-9-6-1 15,0-2-6-15,0-1 14 16,-9-3-21-16,-26-3 13 15,-5 0 12-15,0-5-24 0,22 0-36 16,0 0-12 0,18-5-58-16,0-16-27 0,27-10-91 15,31 0-38-15</inkml:trace>
  <inkml:trace contextRef="#ctx0" brushRef="#br2" timeOffset="307081">9490 8488 85 0,'0'0'300'16,"0"0"-153"-16,0 0 0 15,0 0-2-15,0 0-6 16,0 0-15-16,27-119-50 16,-27 113 16-16,-18 6-48 15,0 0-6-15,9 0-10 0,-22 6-23 16,22 28-6 0,-9 5 3-16,5 7-1 0,13-1-11 15,0-6 13-15,0-2-1 16,13-8 0-16,23-7 4 15,-5-7-8-15,-13-10 4 16,22-5-9-16,-23 0 8 16,10 0-10-16,-5-23 11 15,-4-9 16-15,-9-6-15 16,0-5 13-16,-9-2-9 16,0 0-5-16,-9 8 20 15,-18 6-19-15,-13 14 3 16,14 11 11-16,-5 6-11 0,13 0 5 15,0 0-9 1,5 25-7-16,13 6 3 0,0 9-3 16,0-6 7-16,22 0-7 15,5-9 8-15,13-5-2 16,-14-8 1-16,14-7-1 16,-13-5-5-16,4 0 2 15,5 0 4-15,-5-19 6 16,-5-4 2-16,14-5-2 15,-13-1-6-15,4-2 1 16,-4 5 2-16,4 10-3 16,-13 7 0-16,-10 4 0 15,15 5-2-15,3 0-2 16,5 2 3-16,-4 30-7 0,4 1 1 16,-4 8-1-16,-1-2 8 15,6-8-1-15,-15-5 6 16,6-16-6-16,-6-2 1 15,1-7 0-15,-9-1-5 16,13 0 10-16,14-37-5 16,-5-10 13-16,-4-13-12 15,-19-3 16-15,-8-1-4 16,0-6 7-16,0-2 36 16,-35 4-43-16,4 12 7 15,13 15 2-15,0 19-20 16,5 19 16-16,13 3-18 0,0 0 7 15,0 23-14-15,0 34-7 16,0 22 11 0,0 12-8-16,13-7 22 0,14-4-13 15,4-12 2-15,-4-15-12 16,13-10 10-16,-23-12-52 16,10-11-31-16,-14-6-20 15,-4-10-68-15,-9-4-41 16,0 0-25-16,0-16-23 15,-31-12-140-15</inkml:trace>
  <inkml:trace contextRef="#ctx0" brushRef="#br2" timeOffset="308183">10312 8525 85 0,'0'0'137'0,"0"0"1"15,0 0-10-15,0 0-13 0,-218-92-24 16,196 92-31-16,22-2 3 16,0 2-18-16,0 0-36 15,0 0 12-15,58 0-10 16,22-3-5-16,13-11 69 15,5-3-2-15,-5-3-8 16,-18-2-10-16,-3 2-15 16,-28 3 9-16,-4 2-21 15,-22 4-9-15,-9 4 24 16,4 0-17-16,-13 4 5 16,0 3-2-16,0 0-21 15,0 0 10-15,0 0-18 16,9 17-15-16,0 17 14 15,17 12-15-15,5-1 16 16,5-8 0-16,13-3 8 0,0-11-8 16,0-7 0-16,8-10 0 15,-12-6-6-15,13 0 8 16,-1-22-2-16,-8-19 12 16,0-1-9-1,-22 0 7-15,4-1-6 0,-13 3-4 16,-10 12 27-16,-8 6-22 15,0 10 8-15,9 9 0 16,-9 3-9-16,14 0-3 16,-5 0-1-16,-1 15-20 0,10 17 15 15,4-2 0 1,-4-4 5-16,-9-10 0 16,9-1 7-16,-9-10-10 0,4-1 3 15,-4-4-5-15,0 0-2 16,9 0 5-16,4-18 2 15,13-10 3-15,-4-4 2 16,5 2-2-16,-5 4-3 16,-4 6 0-16,-5 9-6 15,-4 8 6-15,-9 3-3 16,17 0 2-16,5 0-35 16,-4 11 26-16,13 6-8 15,-9-3-10-15,-4-2 26 16,-1-6-14-16,6-4 14 15,-6-2 0-15,-4 0 4 0,5 0 4 16,-9-14-6-16,-5-11 3 16,-4-3 6-16,-9 2-7 15,0-2 1-15,0 4 11 16,-9 2-11-16,-31 5 9 16,0 6-12-16,5 5 5 15,4 6-11-15,13 0 6 16,0 20-7-16,18 16 6 15,0 5-10-15,0 1 8 16,0-8 3-16,27-8-18 16,4-7 16-16,-13-11-19 15,-1-8 12-15,-8 0 5 16,13 0 7-16,-13-2-3 16,-9-11 3-16,0 3 2 0,0 2 11 15,0 4-14-15,0 4 12 16,0 0 2-16,0 0-15 15,0 27-2-15,0 24-5 16,-17 25 1-16,3 12-3 16,5 14 8-16,9 11 0 15,0 6-3-15,0 8 11 16,31 0-10-16,-13 1 2 16,9-7 0-16,-5-10 1 15,-13-28 1-15,-9-33-2 16,0-22 2-16,0-22 2 15,0-6 0-15,-58 0 18 0,-17-3 29 16,-1-19-26-16,-13-13-20 16,14-10-3-16,8-5-1 15,9-13 5-15,18-11-12 16,31-2 5-16,9-7-57 16,0-4-24-16,18 2-81 15,22-3-59-15,-13 6-121 16</inkml:trace>
  <inkml:trace contextRef="#ctx0" brushRef="#br2" timeOffset="308712">10543 7837 434 0,'0'0'182'15,"0"0"-51"-15,0 0 6 0,0 0-20 16,0 0-40 0,0 0-4-16,0-9-48 0,0 9-2 15,0 0-23-15,0 0 3 16,0 11-10-16,0 9 1 16,0-3 6-16,26-5 3 15,14-7 4-15,0-2-7 16,-4-3 7-16,4 0-5 15,-22-8 35-15,4-12 9 16,-13-1 11-16,0-1-6 16,-9 3-31-16,0 4 14 15,0 1-24-15,0 6-4 0,0 2-4 16,-9 0-2-16,-13 6-4 16,13 0 1-16,-9 0-80 15,9 26-30-15,-13 5-81 16,13 2-135-16,9 4-39 15</inkml:trace>
  <inkml:trace contextRef="#ctx0" brushRef="#br2" timeOffset="321390">209 10019 458 0,'0'0'257'0,"0"0"-97"15,0 0-21-15,0 0-35 16,0 0-57-16,0 0 3 0,0 0-20 16,49-59-29-16,8 59 18 15,-12 0-15-15,4 0-1 16,-9 11 10-1,-31 17-10-15,-9 9 5 0,0 8-8 16,0 3 1-16,-49 4 25 31,-27-1-23 1,10-3 4 14,8-12-5 95,9-7 6-125,22-15-7-16,18-6-1 0,9-2 0 31,0-6 7-15,0 0-2-1,0 0 20 1,36 0 14-16,22 0-27 15,8-6 8-15,10-8-20 0,-5 3 6 47,-4 2-13-47,-10-2 7 16,-12 3-24 0,4 2-33-16,-9 0-110 15,-14 2-138 1,-3-3-240-1</inkml:trace>
  <inkml:trace contextRef="#ctx0" brushRef="#br2" timeOffset="321404">591 9660 714 0,'0'0'222'0,"0"0"-9"0,0 0-75 0,0 0-42 0,0 0-19 0,0 0-51 0,58-88 3 0,-9 108-17 0,8 25 1 0,19 17 22 0,8 11-12 0,23 12-3 0,-9 7 4 0,-14 4-22 0,-26 3 12 0,-40-3-14 0,-18 0-7 0,-76 3 6 0,-39-5-66 0,-10-6-49 0,23-12-114 0,13-8-281 0</inkml:trace>
  <inkml:trace contextRef="#ctx0" brushRef="#br2" timeOffset="326471">2097 9861 343 0,'0'0'239'0,"0"0"-94"15,0 0-2-15,0 0-36 16,0 0-26-16,0 0-11 15,0 0-27-15,-31-6 14 16,31 3-10-16,0-2-11 0,0-4 11 16,18-4-33-1,22-5-12-15,17 1-2 0,10-1 2 16,9 2-2-16,12-1 0 16,-3 2-11-16,-18 4 6 15,-19 7-27-15,-16 0-34 16,-32 4-41-16,0 0-68 15,0 11 30-15,-40 12 16 16,-9 3-85-16,-9 2-36 16,0 4 72-16,23-7 178 15,4-7 34-15,13-6 104 16,18-6 10-16,0-6-24 16,0 0 2-16,0 0 25 15,0 0-39-15,0 0-11 16,0 9-18-16,0 8-62 0,0 14 26 15,0 17 30-15,0 8-36 16,9 6-2-16,0 7-22 16,8-5-6-1,-3 0 3-15,-6-9-9 0,-8-6 0 16,0-10-5-16,0-9 3 16,0-15-2-16,0 0 0 15,0-9-1-15,0-4 13 16,0-2-11-1,0 0 17-15,-31 0-11 0,-13-5 0 16,4-13-12-16,-9 8 4 16,22 5 0-16,5 1-2 15,13 0 8-15,9 4-10 16,0 0 4-16,0-2-18 16,9 2 12-16,22-3-14 0,18 0 16 15,9-7 0 1,9-8 3-16,-1-7 1 0,1-4 0 15,0-5 2-15,-19 3-1 16,-12 0 0-16,-5 6 2 16,-13 7 16-1,-18 8-8-15,0 6 17 16,0 4-1-16,0 0-16 0,0 0-5 16,0 0-6-16,0 0-6 15,0 0 6-15,9 12-17 16,-9 13 17-16,9 1 0 15,4-1-3-15,-4-5-3 0,9 0-1 16,-10-9-4-16,10 1 4 16,-4-10-20-1,-6-2 25-15,10 0 2 0,0 0 0 16,4-11 5-16,-4-8-5 16,0-4 0-16,4-3 11 15,-4 4-8-15,-9-1 7 16,8 3-8-16,-3 6 4 15,-14 8-9-15,9 3 3 16,-1 3-6-16,1 0 5 16,9 0-11-16,4 12 7 15,-4 2 5-15,0-3-13 16,4-2 9-16,-13-4-2 16,0-5 6-16,0 0-6 15,-9 0 11-15,9 0-5 0,0 0 0 16,4-5 0-16,5-13 3 15,-9 4-3-15,8 3 0 16,-8 4 0-16,-9 3 6 16,0 4-6-16,14 0 0 15,-6 0-15-15,1 0 12 16,9 14-5-16,13 3 8 16,5-3 0-16,4-2-25 15,17-4 5-15,10-8 12 16,0 0 8-16,-1 0-2 15,-17-18 3-15,-9 0-1 16,-22-3 28-16,-9 2 0 0,0-1 19 16,-9 0-7-16,0 4-13 15,0-2 10-15,0 6-20 16,0 7 3-16,-9 5 5 16,9 0-23-16,0 0-4 15,0 11 1-15,-9 34-8 16,0 15 3-16,9 8 6 15,-9 5 0-15,9 4-1 16,-13-3 5-16,4-4-4 16,9-7 0-16,-9-17-18 15,9-16 17-15,-9-13-17 16,0-9 18-16,0-8-5 0,-13 0 11 16,4 0 8-16,-22-28-11 15,14-11 1 1,8-9 14-16,-4-12-18 0,22-11 0 15,0-8-3 1,0-6 11-16,22-3-8 16,14 4 0-16,4 14 4 15,-5 17-13-15,-4 20 9 0,-13 16 0 16,4 8-6-16,14 9-3 16,4 0 5-16,9 17-16 15,-5 29-25-15,5 10-6 16,-9 7 6-16,-22-1 24 15,-18-8-2-15,0-12-8 0,0-11 17 16,-18-5 3-16,-22-9-11 16,4-5 22-16,-4-8-12 15,0-4 12-15,14 0 0 16,17 0 8-16,0 0-8 16,9 0 0-16,0-8 5 15,9-9-10-15,26-5 2 16,5-10 3-16,18-4-1 15,0-10 10-15,9-10-9 16,8-4 0-16,-17-2 3 16,-9 8 0-16,-14 6 1 15,-4 3 12-15,-22 2 15 0,0 3-17 16,-9 4 27-16,0-1-18 16,0 3-10-16,-18 3 18 15,-13 5-21-15,22 3 2 16,-8 9 11-16,8 9-22 15,9 2 11-15,-9 3-12 16,0 0-8-16,-13 26 7 16,4 25-9 31,0 10 10-32,5 10-4 16,4 3 6-15,9 3-3 0,9-7 1 31,40-7-6-47,8-12 0 31,1-17-14-16,0-14 2 32,0-12 13-47,-9-8-9 32,8 0 14-1,-12-12 0-16,-5-15 3 17,0-8 5-17,-14-7-3 1,6 0 12 15,-15-4 14-15,-17 6-27-16,0 10 18 0,0 3-2 15,-9 11-16-15,-22 6 12 0,-4 9-16 0,-5 1 0 0,13 0 0 0,-4 1-2 0,13 31 0 0,9 11-2 0,0 5 3 0,9 6-9 0,0 0 10 0,9-9 0 0,27-11-2 0,4-11-3 0,9-12 4 0,-14-8 0 0,14-3 1 16,0 0 0-16,9-20 1 0,-9-14-1 0,8-8 5 0,-21-1 2 0,4 4-2 0,-22 2 1 0,-9 8-5 0,-1 9 18 0,-8 6-17 0,0 8 4 0,0 6 0 0,0 0-4 0,0 0-4 0,0 0-7 0,14 18 1 0,-5 10-2 0,8 0 10 0,-8-2 0 0,9-7-1 16,4-5 3-16,5-2-6 0,-18-9 3 0,13 0-8 0,-4-3 6 0,9 0 1 0,4 0 2 0,-5-12 3 0,14-8 5 0,-9-2-7 15,-13-4-1-15,0 1 6 16,0 5-3-16,-5 6 2 16,-13 8-5-16,0 6 0 15,0 0-1-15,18 0-5 16,0 12-8-16,-10 16 13 15,24 0-6-15,-15-5 7 16,-8-2 0-16,0-8-1 16,4-8 1-16,-13-2-1 15,9-3 1-15,0 0 0 0,0 0 1 16,9 0 5-16,13-8-5 16,-4-15 2-16,-5 3 6 15,4-3-9-15,-17 4 0 16,14 5 2-16,-15 2-3 15,1 7 1-15,0 2 0 16,0 3-4-16,0 0-7 16,13 0 8-16,-4 8-4 15,0 9-25-15,4 1 8 16,-4-2 0-16,0-4 10 16,-10-1 14-16,15-8-13 15,-15-3 13-15,10 0 0 16,13 0 3-16,-13 0-1 0,0-14 1 15,4-4-1 1,5-1 15-16,-18-4-16 0,13 0 23 16,-13 1-7-16,-9-3-12 15,0 2 21-15,0 0-21 16,0 8 8-16,0 4 12 16,0 11-22-16,0 0 11 15,0 0-14-15,0 0-3 16,-9 0-3-16,-4 4-5 15,-5 15 11-15,0 7 0 16,9 5 3-16,-13 0-3 16,4 6 0-16,9-1-1 0,9 1-9 15,0-3 6-15,0-7-9 16,18-6 6-16,31-12-9 16,0-9 14-16,9 0 2 15,-14 0 0-15,23-25 5 16,-19-7 0-16,1 2-5 15,0-5 9-15,-13 7-8 16,-14 3 13-16,5 2-7 16,-19 6-5-16,-8 8 9 15,14 7-11-15,-14 2 0 16,9 0 0-16,0 0-12 16,-1 0 6-16,10 14 2 15,13 5 4-15,-13 7-9 0,22-6 5 16,-22-3-1-16,9-3 1 15,-5-5-3-15,-4-7 7 16,-10 2 0-16,15-4 0 16,-6 0 0-16,10-6 2 15,13-17-1-15,0-3 4 16,-4 1 3-16,4-1-3 16,-23 7-5-16,1 2 1 15,4 8-3-15,-13 5 2 16,0 4-2-16,0 0 1 15,13 0-13-15,-4 18 10 16,9 0-3-16,4 1-31 0,-5-7 9 16,14-1 6-1,0-8 7-15,-13-3 9 0,0 0 4 16,4 0 3-16,-5-14 0 16,-3-15 0-16,-6-9 26 15,-8-9-2-15,9-9 14 16,-5-7 7-16,-13-5-29 15,0-2 13-15,0 5-14 16,0 8-13-16,-31 17 19 16,22 18-19-16,-8 13 8 15,8 9-10-15,9 9-3 16,0 44-9-16,0 21 7 16,0 16 5-16,0-2-8 15,9-8-9-15,8-7-30 16,23-17-29-16,-4-10-54 0,13-15-83 15,0-16-134 1,0-15-142-16</inkml:trace>
  <inkml:trace contextRef="#ctx0" brushRef="#br2" timeOffset="326670">7420 9736 201 0,'0'0'311'0,"0"0"-144"15,0 0-6-15,0 0-63 16,0 0-63-16,0 0-24 16,57-20-9-16,10 17 1 0,0 3-3 15,-1 0-16-15,-26 0-164 16,-9 0-261-16</inkml:trace>
  <inkml:trace contextRef="#ctx0" brushRef="#br2" timeOffset="327817">9134 9912 635 0,'0'0'213'0,"0"0"-30"0,0 0-33 16,0 0-43-16,0 0-41 15,-133-145-30-15,93 132 0 16,-4 1-17-16,4 9-15 15,9 3 0-15,13 0-4 16,9 11-3-16,-9 20 1 0,5 6-4 16,13 0 3-1,0-6-6-15,0-4-14 0,22-3 10 16,5-10-15-16,4-8 12 16,-4-6 14-16,4 0 4 15,-14 0 3-15,-8 0-5 16,-9 0 0-16,0 0 13 15,0 0-13-15,0 0 5 16,0 11-5-16,9 20-13 16,-9 15 12-16,9 18 1 15,4 5 0-15,-13 6 4 16,0 8-4-16,0-1 0 16,0 0 0-16,-22-8 6 15,13-12-4-15,0-19-2 16,9-18 0-16,0-16-1 0,0-9 5 15,0 0 4-15,0-6 65 16,0-33-16-16,18-21-19 16,31-13-22-16,0-13-10 15,9-10 0-15,8-15-3 16,-8-2-3-16,0-3 1 16,-9 16 4-16,-14 30-4 15,-4 28-1-15,-22 25 0 16,-9 17-6-16,0 0 3 15,9 14-11-15,-9 35 0 16,0 12 13-16,0 13 1 16,9 0 0-16,0-3-1 0,13-9-6 15,-4-14 2 1,0-17-8-16,13-14 1 0,-31-8-3 16,9-9 15-16,-1 0 0 15,1-6 1-15,22-31 10 16,-4-13-7-16,4-7-1 15,-4-3-2-15,-9 3 2 16,4 1 2-16,-4 11-5 16,-18 14 0-16,9 8 11 15,-9 12-7-15,0 11 2 16,0 0-6-16,0 0-10 16,0 2 4-16,0 30-12 15,17 7 18-15,-3 3-2 0,12 1 3 16,1-6-1-1,13-9 0-15,0-8 0 0,-5-9-4 16,14-11 4-16,-9 0 0 16,-13 0 1-16,4-25 4 15,-4-3-1-15,-10-9 14 16,-3 0-14-16,-5-2 14 16,-9 7-14-16,0 10 0 15,0 10 14-15,0 9-17 16,0 3 3-16,0 0-4 15,0 0-13-15,0 28 3 16,0 13 9-16,0 4 1 0,0-3-5 16,17-2 5-1,1-4-8-15,22-9-13 0,-13-9-38 16,13-6-13-16,0-6-24 16,-13-6-34-16,4 0 27 15,-22-11-42-15,-9-21-98 16,0-5-97-16</inkml:trace>
  <inkml:trace contextRef="#ctx0" brushRef="#br2" timeOffset="328119">10085 9589 353 0,'0'0'167'0,"0"0"-41"15,0 0-17-15,0 0-19 16,0 0-20-16,0 0-43 0,-49-51-23 15,49 65-4-15,0 15 0 16,0-1 7-16,0-6-6 16,36-5 13-16,4-14 13 15,0-3 16-15,4 0 26 16,-13-5-6-16,-13-15-5 16,0-9 6-16,-5 4-35 15,-13 2-8-15,0 1-14 16,-13 5-4-16,-23 8-6 15,-4 9-29-15,5 0-58 16,22 26-59-16,13 11-99 16,0 8-168-16</inkml:trace>
  <inkml:trace contextRef="#ctx0" brushRef="#br2" timeOffset="329013">10809 9793 630 0,'0'0'233'16,"0"0"-40"-16,0 0-42 15,0 0-45-15,0 0-52 16,0 0-30-16,-124-71-15 16,106 103-9-16,0 18-1 15,10 9-2-15,8 7 1 16,0-1 0-16,8-9 2 15,37-7-10-15,4-16 9 0,0-15-26 16,-1-18 7-16,1 0 15 16,-13-23 5-16,13-26 9 15,0-7 1-15,-23-12-1 16,14-8 18-16,-40-4-4 16,0-5 2-16,0 0 12 15,0 3-17-15,-31 8 16 16,13 21-18-16,1 16-9 15,8 24 18-15,-5 7-23 16,14 6 0-16,0 6-4 16,0 44-25-16,0 29 23 15,0 20 2-15,0 3 0 0,0-6-1 16,0-11 3-16,23-11-2 16,-6-12 0-16,-8-16-3 15,13-18 1-15,-13-14-6 16,-9-14 2-16,0 0 1 15,0 0 10-15,9-5-2 16,9-30 4-16,13-10 0 16,5-6-9-16,4-5 2 15,-14-1 0-15,5 3-3 16,-13 7 5-16,-18 12-2 16,9 13 0-16,0 16-12 15,-9 3 11-15,0 3-33 16,13 0-22-16,-4 23 4 0,0 13 18 15,9 4 1-15,-18 5 5 16,0-2 0-16,0-5 20 16,0-2-24-16,0-5-4 15,0-9 24-15,0-5 0 16,0-5 12-16,-9-7 0 16,9-2 2-16,0-1-6 15,0-2 4-15,0 0-1 16,0 4-3-16,0-4-6 15,31 2 7-15,13-2-16 16,23 0-74-16,13 0-37 16,4 0-136 46,-8-8-320-46</inkml:trace>
  <inkml:trace contextRef="#ctx0" brushRef="#br2" timeOffset="330284">12422 9943 603 0,'0'0'232'0,"0"0"-61"15,0 0-31-15,0 0-73 0,142-182-25 16,-106 140 0-16,-5 0-17 16,-4 5 3-16,-14 6-3 15,-4 3-20-15,0 5 11 16,-9 6-3-16,0 4-12 15,0 12 14-15,0-3-15 16,0 4 0-16,0 0-4 16,0 13-9-16,0 25 6 15,0 11 7-15,0 7-2 16,0-2-3-16,0-8 5 16,17 0-13-16,1-8 7 15,4-3-13-15,-13-7 6 16,0-3 5-16,-9-8-21 15,0-3 11 1,0-5-20-16,-18-6 3 0,-4-3 27 0,13 0 3 16,0 0 5-16,9 0 1 15,0-12 3 1,0-10-4-16,18-9 0 0,40-6 0 16,0-5-3-16,8-7 4 15,5 4-1-15,-17 5 6 16,-5 7-6-16,-27 12 16 15,-4 13 0 1,-18 5 2-16,8 3-2 0,-8 0-16 16,0 0-4-16,0 9-2 0,9 16 6 15,0 6-2 1,-9 9 2-16,14-3 0 0,-6 5-1 16,1-5 4-1,-9-6-3-15,0-3 0 16,9-14 2-16,-9-5-6 0,18-6 4 15,-9-3 0-15,22 0 7 16,-4-6-4 0,4-16 14-16,-5-9 9 15,-3-4 4-15,3-3 8 0,-17-12-13 16,-9 2-10-16,0 0 15 16,0 3-16-16,-35 8-1 15,-5 12-6-15,0 7-3 0,4 16-6 16,5 2 2-16,4 0-6 15,10 31 4 1,-6 12-8-16,6 8 10 0,8 5 0 16,9-5 0-16,0-5-5 31,0-13 5-31,35-7-2 16,5-15-5-16,0-8 14 0,5-3-6 0,12 0 2 15,1-23-1-15,0-2 8 16,-9-5-8-1,0-2 1-15,0 6 9 0,-23 3-9 16,1 6-1-16,-5 9-1 16,-4 5 5-16,-9 3-12 15,22 0-1-15,-5 6 2 0,6 22-2 16,-6 3 3-16,5 0 3 16,-4-5-7-16,0-9-14 15,13-6 20-15,-9-9-4 16,4-2 6-16,-4 0 2 15,5-5 2-15,4-20-1 16,-13-12 6-16,13-8-7 16,-14-10 25-16,-4-9-14 15,-4-7-4-15,-9-5 22 16,-9-4-23-16,0 10 10 16,0 7 0-16,0 24-13 15,-18 19 18-15,9 12-15 16,9 8-6-16,-8 0-2 0,-6 22-6 15,5 40-6-15,-8 23 8 16,8 14 7-16,9-3-10 16,0-10 1-16,0-10-35 15,9-17-34-15,17-11-73 16,5-16-61-16,-4-15-95 16,4-14-54-16</inkml:trace>
  <inkml:trace contextRef="#ctx0" brushRef="#br2" timeOffset="330466">13990 9668 160 0,'0'0'338'0,"0"0"-154"16,0 0-45-16,0 0-86 16,0 0-16-16,0 0-24 15,249-76-12-15,-160 62-1 16,-13 0-6-16,-1-4-67 15,1-1-160-15</inkml:trace>
  <inkml:trace contextRef="#ctx0" brushRef="#br2" timeOffset="336980">15168 9513 391 0,'0'0'154'0,"0"0"-30"16,0 0-14-16,0 0-7 16,0 0-21-16,0 0-16 15,-36-80-32-15,36 80-31 16,0 12-3-16,0 26 11 15,0 7-7-15,0 8 18 16,9-3-20-16,0-2 1 16,9-5 2-16,4-4 3 15,5-5-7-15,-10-11-1 0,23-9 6 16,-13-8 0-16,4-6-2 16,5 0 3-16,4-22 4 15,-9-13-4-15,-5-2-5 16,1-8-2-16,4-8 8 15,-13-4 4-15,13 0-9 16,-22 12 5-16,0 16 21 16,0 12-28-16,-9 12 12 15,0 5-13-15,0 0-15 16,9 14 6-16,13 19 3 16,-4 5 6-16,-10-5-3 15,10-4 10-15,13-3-7 16,-4-4 0-16,-5-5 6 0,5-5-6 15,-9-7 0-15,-5-2 0 16,-4-3 0-16,0 0 8 16,0 0-1-16,-1-12-7 15,-8-13 9-15,9-7-8 16,5-1-1-16,-14-1 0 16,0 0 0-16,0 3 9 15,0 9-9-15,0 10 0 16,0 6 6-16,0 6-14 15,0 0 8-15,0 4-18 16,9 23 17-16,-1 10-7 16,10 14 8-16,4 2 0 0,5 4 4 15,0 0-7-15,13 0 3 16,-9-2 0-16,4-12-1 16,-4-3 6-1,-22-11-5-15,-9-9 0 0,0-9-9 16,0-11 7-16,0 0 3 15,-9 0-1-15,-22-8 17 16,-4-15-11-16,4-1-1 16,4 9-5-16,5 3 8 15,13 6-6-15,9 6-2 16,0 0-4-16,0 0 4 16,0 0-16-16,0 3 16 15,0 9 0-15,9-4 3 16,31-5-3-16,18-3 0 15,-1 0 1-15,19-8 9 0,-1-24-5 16,-17 1-4-16,-9-6 3 16,0-2 1-16,-22-4 9 15,4 1-7-15,-14-6 3 16,-8 5 23-16,0 4-29 16,-9 8 17-16,0 10-9 15,0 11-11-15,0 4 14 16,0 6-15-16,0 0-8 15,0 2 7-15,0 30-21 16,0 16 22-16,0 5 0 0,0 1 6 16,9-3-10-1,22-11 4-15,-4-9 0 0,4-8-2 16,-13-12-2-16,0-7 3 16,4-4 1-16,-13 0 0 15,17-7 4-15,-4-21-4 16,5-3 0-16,4-4 2 15,-13 2 5-15,-9 2-7 16,9 5 0-16,-5 6 3 16,-4 12-10-16,-9 5 7 15,0 3 0-15,9 0-2 16,9 0-9-16,4 6 7 16,-4 13 3-16,-1 4 2 15,14-3-8-15,-13-6 7 16,9-2 0-16,-14-8-7 0,5 0 0 15,0-4 7-15,4 0 0 16,-4 0 2-16,-1-20-2 16,1-5 0-16,4-1 0 15,5-2-2-15,-18 5 9 16,13 6-7-16,-13 5 0 16,-9 10 2-16,9-1-12 15,0 3 9-15,0 0 0 16,13 0-9-16,-4 0 10 15,-1 3 0-15,6 3 0 16,-6-6 4-16,-8 0-12 16,9 0 8-16,-9 0 0 0,-9-14 3 15,0-7 6 1,0-1-9-16,0-3 0 0,0-4 5 16,0 1-6-16,0 5 1 15,0 6 0-15,-18 7-2 16,9 4 0-16,0 6 1 15,1 0-11-15,-15 6-6 16,23 24 12-16,0 7 6 16,0 5 0-16,31-5-4 15,27-8 11-15,18-9-7 16,-1-12 0-16,-8-8 5 16,-18 0 1-16,-9 0-6 15,-22 0 0-15,-1-8 13 0,-17-7-10 16,0 2 7-1,0 0-7-15,0 3 2 0,0 7 5 16,0 3-10-16,-9 0-2 16,1 11-2-16,-1 40-5 15,-9 23 9-15,-4 10 0 16,13 12 7-16,0 4-8 16,9 7 1-16,0 10 0 15,0 4-4-15,0-2 12 16,0-6-8-16,0-11 0 15,0-16 3-15,0-16-5 16,0-17 2-16,-9-13 0 0,-9-17-4 16,-31-12 13-1,9-11-9-15,-17 0 26 0,-10-6-21 16,0-25 11-16,1-11-16 16,17-6 0-16,13-12 4 15,14-10-4-15,22-10 0 16,9-5-11-16,58 0-52 15,21 2-23-15,6 13-83 16,-14 6-89-16,-22 12-148 16</inkml:trace>
  <inkml:trace contextRef="#ctx0" brushRef="#br2" timeOffset="337377">16469 9257 434 0,'0'0'177'0,"0"0"-30"0,0 0-44 16,0 0-2-1,0 0-25 1,0 0-67-16,0 0-9 16,-84-39-21-16,84 82 21 0,-9 13 5 15,0 1-5-15,9-4 0 0,0-10 1 0,18-15 9 0,31-16-10 0,18-12 11 16,-10 0 3 31,-8-20 37-32,-13-17 4-15,-18-3 0 16,-5 1 18-16,-13-4-40 0,-13 9-3 16,-23 3-30-1,-22 8 0-15,9 12-7 16,23 3-4-1,17 8-17-15,9 0-12 0,26 6-121 16,90 21 31-16,48 8-118 16,45 1-462-16</inkml:trace>
  <inkml:trace contextRef="#ctx0" brushRef="#br2" timeOffset="340267">18980 9269 495 0,'0'0'179'0,"0"0"-53"15,0 0 0-15,0 0-24 16,0 0-23-16,0 0-38 16,-9-68-41-16,67 99 0 15,17 20 0-15,1 17 8 16,-5 12 2-16,-18-4-2 16,5-9-5-16,-18-7 2 15,-9-15-5-15,-22-11 0 16,-9-14-2-16,0-9-1 15,0-8 2-15,0-3-11 16,0 0 12-16,-23-5 21 16,6-18-19-16,8-13 0 0,9-7 5 15,0-5 0-15,0-12-7 16,26 0 0-16,23 1 5 16,0 5-6-16,0 9 1 15,-13 11 0-15,-5 6-4 16,4 8 8-16,-4 6-4 15,-4 8 0-15,13 6 3 16,-13 0-11-16,13 0 8 16,-9 2 0-16,-13 14-9 15,-1-3 12-15,-17-1-3 16,9-6 0-16,-9-4 1 16,0-2-3-16,0 0 4 15,0 0 9-15,0 0 45 0,-9 0-25 16,-17-14-7-1,-14-3-16-15,13 6 0 0,-13 0-2 16,9 8-6-16,4 3 0 16,9 0-8-16,-13 0 4 15,23 28 4-15,-1 14 0 16,0 9 2-16,9 6-10 16,0-1 8-16,0-2-13 15,0-13 8-15,18-13-26 16,13-18 23-16,4-10-6 15,5 0 14-15,9-30 1 16,-5-10 0-16,-12-8 0 16,-6 0 25-16,5-3-2 15,-22 6 28-15,0-1-22 0,0 12-10 16,-9 9 18-16,0 11-37 16,0 10 1-16,0 4-2 15,0 0-6-15,0 0 3 16,0 29-7-16,22 10 10 15,-4 10-2-15,0-4 2 16,13 0 0-16,13-5-1 16,-4-9 8-16,18-11-7 15,-9-9 0-15,0-11 7 16,-5 0-8-16,5-3 2 16,0-22-1-16,-14-9 4 15,5-3 4-15,-8-3-8 16,3-2 0-16,-17 2 6 0,4 6-9 15,-4 9 3-15,-9 14 0 16,0 11-6-16,13 0 3 16,-13 3-2-16,17 33 5 15,5 10-5-15,-4 11-7 16,4-4 9-16,-13-5 3 16,13-11-1-16,-4-17 0 15,-18-14 0-15,8-6 1 16,-3 0 0-16,3-12 12 15,1-22-12-15,22-14 0 16,0 0-4-16,-4 5 12 16,-5 4-8-16,-4 7 0 0,4 13 4 15,-14 7-11 1,10 10 7-16,-5 2 0 0,5 0-10 16,13 0 7-16,-13 0 3 15,13 15 0-15,-14 3 1 16,14-6-10-16,-13-1 9 15,13-5 0-15,-14-6-6 16,6 0 11-16,-6 0-5 16,5-15 0-16,5-10 5 15,4-7-4-15,0 2-1 16,-13-3 0-16,4-2 0 16,4 1 4-16,-4 0-4 15,5 9 0-15,-14 4 5 16,5 13-16-16,-18 8 11 0,13 0-1 15,-13 0-7-15,8 3 2 16,-17 11 6-16,9-2 0 16,-9-4 0-16,0-2-7 15,0-3 7-15,0-3 0 16,0 0-1-16,0 0 9 16,0 0-8-16,-9 0 0 15,-8-9 7-15,-6-5-6 16,6 2-1-16,-1 1 0 15,0 5-4-15,-4 6 2 16,4 0-1-16,-13 0 0 0,4 6-1 16,-4 28-6-1,14 9 10-15,8 13 0 0,9 6-4 16,0-5 10-16,0-3-6 16,0-17 0-16,17-9-18 15,14-14 17-15,-13-11-19 16,0-3 20-16,13-3-1 15,-4-27 7-15,-5-16 0 16,5-5-5-16,-18-12 4 16,-1-7 12-16,6-4-12 15,-14-5 5-15,0-3 22 16,0 2-31-16,-14 10 13 16,-3 13-12-16,-1 20 6 0,0 18-3 15,18 15-5 1,-13 4-16-16,4 46 12 0,0 33 0 15,9 24 4-15,0 7 0 16,9-3 5-16,49-2-9 16,-9-11 4-16,8-15 0 15,1-20-5-15,0-18 6 16,-9-23-1-16,-14-9 0 16,14-9 4-16,0 0 1 15,-5-36-5-15,5-10 0 16,0-2 0-16,0-6 6 15,0 6-6-15,-22 9 0 16,4 7 9-16,-22 15-15 16,-1 13 6-16,1 4 0 0,-9 0-7 15,9 0-7-15,0 15 14 16,0 6 0-16,-9-7-5 16,0-6-5-16,0-2 10 15,0-6 0-15,0 0-1 16,0 0 8-16,0 0-4 15,0 0-2-15,-9-14 7 16,-9-6-5-16,1 3-3 16,-15 4 0-16,24 3-3 15,-1 7 5-15,0 3-4 16,0 0-4-16,-22 12-8 16,13 25 10-16,-13 8 4 15,22 8 0-15,9 4-3 16,0-6 6-16,0-5-4 0,31-12 1 15,-4-16-3-15,22-6-5 16,-9-12 8-16,-5 0 0 16,-4-5 6-16,-13-27 3 15,0-1-7-15,-18-13-1 16,9-7 3-16,-9-4 0 16,0 0-4-16,-9 3 0 15,-18 9 0-15,-13 14 8 16,5 9-8-16,4 17 0 15,-9 5-9-15,4 5 2 16,-4 37 3-16,4 14 4 0,23 12-4 16,13 0 10-1,0-3-6-15,22-8 0 0,23-15 1 16,13-10-6-16,-10-18 5 16,10-8 0-16,9-6 5 15,-9-9 2-15,8-25-6 16,-8-14 1-16,0-2 4 15,-9-2 0-15,-9 1-6 16,-14 9 0-16,-8 14 5 16,-18 7 6-16,9 15-10 15,-9 6-1-15,0 0-11 16,13 15 9-16,-13 19-13 16,9 9 15-16,-9-1-3 15,9-3 8-15,-9-7-5 16,9-7 0-16,0-8 5 0,-9-11-10 15,0-1 5-15,9-5 0 16,-9 0 6-16,0 0 4 16,0-8-3-16,13-12-7 15,-4-5 9-15,0 0-12 16,0-2 3-16,8 11 0 16,-8 2-6-16,5 8 8 15,-5 6-7-15,-1 0 5 16,1 0-10-16,9 17 1 15,4 8 7-15,5 0 2 16,-5-2-7-16,-13-4 5 16,9-9-2-16,0-5 4 0,-18-2-1 15,22-3-7-15,-13 0 8 16,8-5 0-16,1-18 5 16,13-9 3-16,-4 1-8 15,-5 3 0-15,5 5 2 16,4 9-6-16,-13 6 4 15,-1 8 0-15,15 0-5 16,-6 0-4-16,14 20 4 16,-13 11 0-16,4 3-89 15,-4 6-51-15,-18-1-187 16,-1-2-444-16</inkml:trace>
  <inkml:trace contextRef="#ctx0" brushRef="#br2" timeOffset="341423">25071 9127 861 0,'0'0'165'16,"0"0"-39"-16,0 0-11 15,0 0-36-15,0 0-62 16,0 0-9-16,-49 6-7 16,49 73 0-16,0 12 32 15,0 5-28-15,0-3 3 0,0-2 7 16,0-9-8-16,0-11-4 16,0-17-3-16,0-19 4 15,-9-17-4-15,9-11 1 16,0-7-1-16,0 0 17 15,-9 0-15-15,0-34 41 16,0-21-30-16,9-13-8 16,0-16 0-16,0-15-5 15,0-12 0-15,0 1-4 16,0 5 13-16,9 18-9 16,0 18 0-16,0 25 2 15,0 17-14-15,13 19 11 16,5 8-17-16,22 0 6 0,26 14-15 15,1 20 25 1,-5 9-15-16,-36 2-11 0,-4 3 25 16,-31 0-28-16,0-5-9 15,-31-6 10-15,-4-12-23 16,-14-5 32-16,9-9-4 16,13-6-1-16,18-5 24 15,-4 0-6-15,13 0 8 16,0 0-1-16,0-2-1 15,22-24-4-15,23-5-1 16,4 0 7-16,17-8 0 16,-8 2 0 46,0 3 0-62,-9 3 4 47,-1 5 3-31,-30 12 3-1,0 8 8 17,-5 3-4-32,-13 3 8 15,0 0-22 1,0 0 0 15,0 0-1-31,0 3-7 0,9 25 8 47,0 6-3-31,0 6 3-16,-9 0 2 31,18-3-2 0,4-4 0-15,-4-7-1 15,8-1 10-15,14-5-8-1,0-8-1 16,-4-3 2-15,13-9 8 0,8 0-9-16,-17-7 2 0,5-23-3 0,-14-7-6 0,-13-8-65 0,-18-1-83 0,0-2-11 0,0 3 26 0,-49 5 40 0,-9 0 14 0,-8 7 57 0,-1 7 16 0,0 6-5 0,1 9-39 0,17-1-94 0,13 4-5 0,14-1 75 0,-5-5 61 0,18 0 19 0,1-5 51 0,-6-2 56 15,5 1 49-15,0 0-32 0,1 3-4 0,-1 3-26 0,9 3 0 0,0 3-8 0,0 5-21 0,0 0-8 0,0 3-27 0,0 0-28 0,0 0-4 0,0 0-2 0,0 0 4 0,26 0-1 0,5 9 9 0,-4-1-8 0,-5-2 0 0,5-4 3 0,-9-2 8 0,4 0-6 0,-22-5 0 0,0-15 36 0,0-2-13 16,0 1 4-16,0 2-32 0,-31 2-7 0,-5 6 7 0,-4 11-25 16,-9 0-84-16,14 0-112 15,13 19-165-15</inkml:trace>
  <inkml:trace contextRef="#ctx0" brushRef="#br2" timeOffset="342088">25990 9034 508 0,'0'0'198'0,"0"0"-34"15,0 0-21-15,0 0-36 16,0 0-10-16,0 0-25 16,9-74-44-16,0 74-19 15,-9 0-9-15,31 24-6 16,-13 15-3-16,13 11 18 16,-4 4-6-16,-5 0-3 15,-4-3 2-15,8-8 0 16,-3-15-2-16,-14-9 0 15,-1-13 2-15,1-6 6 16,0 0-2-16,0 0 13 0,22-31 12 16,-13-17 15-1,13-5-26-15,-4-1-4 0,-10-3-6 16,6 9-1-16,-6 5-9 16,-8 15 0-16,0 8 1 15,-9 11-11-15,0 9-22 16,0 0-116-16,-9 15-210 15,-26 21-127-15</inkml:trace>
  <inkml:trace contextRef="#ctx0" brushRef="#br2" timeOffset="342796">26586 9019 585 0,'0'0'219'0,"0"0"-75"0,0 0 23 0,0 0-44 16,0 0-46-16,0 0-7 16,17-107-33-16,-17 107-10 15,0 0-26-15,0 0-1 16,0 3-4-16,0 25-7 16,-8 9 11-16,8 8-1 15,0-2 1-15,0-4 0 16,0-4-2-16,17-10 7 15,6-8-5-15,-6-8 0 16,10-9 1-16,-5 0-2 16,-4 0 5-16,0-9-4 0,-9-17 11 15,4-2-3-15,-13-5-4 16,0-2-4-16,0-2 8 16,-13 4-9-16,-14 4 1 15,0 7 0-15,-13 10-5 16,9 12-3-16,5 0 8 15,-1 0-9-15,-13 31 8 16,9 11-10-16,13 7 11 16,18 5 0-16,0-6-2 15,9-5 5-15,49-13-3 16,-1-13 0-16,10-14 3 16,0-3 8-16,-1 0-10 15,-8-28 2-15,-9-15 9 0,-9-10-5 16,-13-9 11-1,-5-6 12-15,-13-3-21 0,0-3 20 16,-9 6-23-16,0 9 0 16,0 14 6-16,0 13-2 15,0 18-6-15,0 10-4 16,0 0 2-16,0 4-10 16,0 5-9-16,-9 44 10 15,0 27-9-15,-22 20 27 16,13 9-11-16,-4-1 0 15,13-4 4-15,9-10-13 16,0-10 9-16,31-21-13 0,18-17-6 16,-22-13-45-16,-1-15 0 15,-4-14-26-15,-22 0-55 16,0-20 28-16,0-31-141 16,0-14 13-16,-31-6-177 15</inkml:trace>
  <inkml:trace contextRef="#ctx0" brushRef="#br2" timeOffset="343926">26919 9088 107 0,'0'0'163'15,"0"0"-5"-15,0 0-10 16,0 0-20-16,0 0-18 16,0 0-19-16,-116-88-23 15,116 88-34-15,23 0-32 16,21 0 20-16,36 0-9 16,4 0 13-16,32 0 21 15,-9 0-19-15,-23-3 17 16,5-8-9-16,-45-3-26 0,-4 5 24 15,-22 1-19-15,-9 5 16 16,-9 3 27-16,0-3-35 16,0 3 11-16,0 0-27 15,0 0 2-15,0 0-18 16,0 0-5-16,0 3 5 16,0 19 2-16,0 6 12 15,0 1-5-15,0-4 0 16,0 4 4-16,13-9-9 15,-4-6 5-15,0-6 0 16,0-8-2-16,9 0 13 16,-9 0-7-16,13-5 3 0,4-15-3 15,6-9 1 1,-6-2-2-16,-4-1-3 0,-4 0 3 16,0 3 8-16,-18 9-11 15,9 6 0-15,0 8 5 16,-9 4-11-16,13 2 6 15,-13 0-15-15,0 0 12 16,9 22-17-16,-9 9 19 16,9-3 1-16,0 1-1 15,-9-9-8-15,9-2 9 16,-9-11 0-16,0-4-4 16,0-3 6-16,8 0-2 15,6 0 3-15,-5 0 0 16,0 0 5-16,8-14-8 15,1-3 0-15,4 2-1 0,-4 6 9 16,0-1-8-16,-18 4 0 16,22 0-3-16,-4 6-4 15,8 0 1-15,6 0 2 16,8 4-2-16,-5 6-9 16,5 3 13-16,-4-9-1 15,4-4-1-15,0 0-4 16,4 0 8-16,5-4 0 15,0-23 4-15,-9-4 4 16,-14-5-4-16,-8-1-4 16,-18 0 5-16,0 3-3 15,0 3-2-15,0 7 0 0,-18 11 0 16,-8 10-14-16,-5 3 9 16,13 0-7-16,-13 24 9 15,13 12-5-15,9-2 8 16,9-3 0-16,0-6-7 15,0-8-6-15,0-5 11 16,9-12-6-16,9 0 6 16,-5 0 2-16,14 0 0 15,-9-17 4-15,4-5 5 16,-4-1-2-16,-10 3-2 16,-8 5 9-16,9 4-9 15,-9 9 23-15,0 2-28 0,0 0-5 16,0 8 0-16,0 34-15 15,0 20 20 1,-9 20 0-16,-17 15 3 0,4 13 4 16,4 9-4-16,9 3-3 15,9 6 12-15,0-4-8 16,0 6 5-16,0-3-9 16,0-11 2-16,9-12-1 15,9-21-1-15,-5-20 0 16,-13-26 0-16,9-18 8 15,-9-16-8-15,0-3 4 16,0 0 16-16,-49-8 40 16,-9-20-38-16,-8-13-16 0,-1-4-6 15,0-6-2-15,9-6-2 16,10-5-38-16,8-2-56 16,13-1-27-16,27-3-123 15,-9 2-199-15</inkml:trace>
  <inkml:trace contextRef="#ctx0" brushRef="#br2" timeOffset="344382">27390 8437 417 0,'0'0'175'16,"0"0"-56"-16,0 0 14 15,0 0-11-15,0 0-58 16,0 0 8-16,-76-88-27 15,76 85-20-15,-9 3 15 16,-4 0-36-16,13 0-1 0,-9 3-6 16,0 20 11-1,9 4-8-15,0 0 0 0,0-5 1 16,9-5-7-16,13-12 7 16,-4 1-1-16,-9-6 12 15,0 0-7-15,9 0 6 16,-5 0-1-16,-4 0-6 15,-9-2 6-15,0-4-10 16,0 0 0-16,0 0 0 16,-9 6-79-16,-31 0-183 15,13 0-228-15</inkml:trace>
  <inkml:trace contextRef="#ctx0" brushRef="#br2" timeOffset="350639">191 11460 191 0,'0'0'249'0,"0"0"-75"16,0 0-26-16,0 0-30 15,0 0 0-15,0 0-36 16,0 0-11-16,-182 0-6 16,182 0-15-16,0 0 4 15,0 0-24-15,0 0-15 16,0 0 16-16,0 0-30 15,27 0 2-15,21-14-1 16,19-3 5-16,31 0 0 16,-23 0-7-16,1 4 0 15,-9 6-2-15,-19 5 8 16,-8 2-6-16,-13 0 0 16,-18 0 4-16,0 0-10 0,-9 0 6 15,0 0 0-15,0 17-7 16,0 5 13-16,-45 6-6 15,-3 3 0-15,-10-5 4 16,-9-1-10-16,27-8 6 16,5-5 0-16,4 0-6 15,13-7 10-15,9-3-4 16,-4-2 0-16,13 0 2 16,0 0-8-16,0 0 6 15,0 0-2-15,0 0-4 16,31 0-16-16,17 0 22 15,-3 0 0-15,4 0 3 0,0 6-11 16,0 14 8 0,-1 9 0-16,-21-2-6 15,13 2 9-15,-31-1-3 0,0-2 0 16,-9-1 1-16,0-2-1 16,-18-1 0-16,-40 1 0 15,-8-6 3-15,-14-6 1 16,4-5-5-16,18-6 1 15,1 0-31-15,8 0-15 16,22 0-51 0,9-8-19-16,18-4-26 0,0-5-55 15,0-11-59-15,9-11-128 16</inkml:trace>
  <inkml:trace contextRef="#ctx0" brushRef="#br2" timeOffset="350953">591 11055 420 0,'0'0'229'15,"0"0"-65"-15,0 0-25 0,0 0-19 16,0 0-39-16,0 0-46 0,31-42 4 15,5 45-9 1,12 31-4-16,1 11 11 0,9 8-20 16,-9 13 12-16,4 5-2 15,-4 2-20-15,-9 12 19 16,-22 5-26-16,-18 7 1 16,0 5 5-1,-58 2-6-15,-35 1 0 0,-32-5-69 16,-21-7-155-16,13-14-164 15</inkml:trace>
  <inkml:trace contextRef="#ctx0" brushRef="#br2" timeOffset="353224">2315 11483 521 0,'0'0'195'0,"0"0"-48"15,0 0 7-15,0 0-31 16,0 0-24-16,0 0-40 31,0 0-23-15,-85-122 2 0,85 122-29-1,0 0-7 1,0 17-2-1,0 34 3-15,9 26 4 0,-9 10 9 0,0 7-12 0,0-4 19 266,0-5-21-266,0-11-1 0,0-17 0 0,9-15 6 16,0-20-7-16,0-10 0 0,-9-9 6 0,0-3 0 0,0 0-2 0,0-29 16 0,0-30 16 0,0-21-34 0,0-16 6 0,0-8-8 0,0-7 8 0,13-2-11 0,-4 8 3 0,9 9 0 0,-9 11-6 0,13 12-1 0,-4 13 6 0,8 20-7 0,5 15-26 0,5 19 23 0,13 6-39 0,0 15-14 0,0 35-10 0,0 12-84 0,-32 20-36 0,-17 13-150 0</inkml:trace>
  <inkml:trace contextRef="#ctx0" brushRef="#br2" timeOffset="354353">2199 11902 433 0,'0'0'211'16,"0"0"-68"-16,0 0-44 16,0 0-42-16,0 0-9 0,0 0-48 15,138-66 1-15,-54 52 14 16,32-3-3-16,-9-3 41 15,-14 6 1-15,-18 3-23 16,-26 3 4-16,-9 0-18 16,-22-1 3-16,-9 0 29 15,0 0-18-15,-9 4 16 16,0-3-5-16,0-4-23 16,0 1 18-16,0 0-29 15,0-1-1-15,0 6 3 16,0 4-3-16,-9 2-7 15,9 0 0-15,0 0-8 0,0 16 2 16,-9 25-1-16,9 6 7 16,0 2-5-16,0-7 10 15,0-5-6-15,0-11 1 16,31-4-11-16,-13-11 6 16,0-4-9-16,-10-5 11 15,15-2-4-15,-14 0 12 16,8-17-5-16,1-14 3 15,-5-4 3-15,5-7-2 16,0-3-4-16,-9 3 0 16,22 5-4-16,-22 11 10 15,0 15-6-15,0 8 0 16,0 3-12-16,4 0 9 0,5 20-4 16,8 8 7-16,-3 3-5 15,-6-2 9-15,-8-7-4 16,9-2 0-16,-5-3-21 15,5-9 20-15,-9-2-21 16,-9-6 13-16,0 0 2 16,9 0 8-16,0 0-1 15,13-11 0-15,-13-15 5 16,9-4-4-16,13-1-1 16,-5-1 0-16,-17 12-4 15,13 9 9-15,-4 2-5 16,-9 9 0-16,9 0-6 15,4 0-3-15,5 23 8 16,4 3 1-16,-5 5-6 0,1-3-2 16,4-9-1-1,9-1-2-15,-4-10-1 0,-5-8 6 16,-4 0 6 0,-10 0 0-16,5-8 6 15,-13-18 0-15,0-7 7 0,-9-10 11 16,9-2-10-16,-9-4 15 15,0 4-17-15,0 2 6 16,-18 4 6-16,1 8-23 16,-6 11 11-16,-3 9-11 15,17 11 7-15,0 0-16 16,-4 14 5-16,4 37 1 16,9 15-12-16,-9 6 20 15,9 0-6-15,0-16 0 16,9-11-17-16,31-13 16 0,-14-18-18 15,-3-9 16-15,-6-5-5 16,1 0 16-16,-9-37-4 16,13-14 0-16,-4-11 2 15,-9-6 7-15,0-5-13 16,0-3 6-16,-9 4 24 16,0 2-29-16,0 1 17 15,-9 7-10-15,-9 11-3 16,0 18 11-16,9 13-15 15,-4 17 3-15,13 3-4 16,0 9-9-16,0 38 5 16,40 25 3-16,-13 7 2 0,13 6-5 15,9-4 4-15,-14-7 0 16,14-7-3-16,0-6-3 16,0-16-12-16,8-11-29 15,10-15-21-15,-9-10 1 16,-9-6-34-16,-5-3-16 15,-13 0-22-15,-4-26-9 16,-18-7-53-16,-9-4-146 16</inkml:trace>
  <inkml:trace contextRef="#ctx0" brushRef="#br2" timeOffset="354779">3217 11250 350 0,'0'0'181'16,"0"0"-63"-16,0 0-14 15,0 0-12-15,0 0-40 16,0 0-28-16,0-10-18 15,0 10-2-15,0 16-4 16,0 9 7-16,0 4-4 0,0-9 7 16,17-6-9-16,1-8 10 15,13-6 27-15,-4 0-4 16,-5-13 36-16,-4-17 5 16,-18-6-3-16,0-7-1 15,0 0-24-15,-27 1-13 16,-13 5-2-16,0 6-29 15,-4 8 8-15,-5 10-11 16,18 9-3 0,-5 4-9-16,27 12-18 0,-4 30-82 15,13 15-10-15,22 5-147 16,45 1-160-16</inkml:trace>
  <inkml:trace contextRef="#ctx0" brushRef="#br2" timeOffset="355808">5660 11590 685 0,'0'0'201'0,"0"0"-14"16,0 0-28-16,0-147-61 16,0 114-19-16,-22 1-36 15,-5 7-4-15,-13 8-14 16,-9 8-22-16,14 6 12 0,-5 3-15 16,4 0 0-1,-4 13-5-15,9 23 10 0,14 5-5 16,17 10 0-16,0 9-7 15,0-4-1-15,8-2-7 16,32-10-8 0,0-19 9-16,-4-17-27 0,-5-8 41 15,5-8 4-15,-5-30 0 16,4-9 8-16,-4-2-10 16,-4 4 12-16,-5 8 16 15,-4 6-30-15,-9 14 21 16,-9 6-14-16,9 5 0 15,-9 6-7-15,0 0 0 16,9 0-7-16,13 28 0 0,-4 13 8 16,-1 6-1-16,6 10 0 15,-6-1 3-15,1 1-11 16,4-12 8-16,-13-16-1 16,9-9-6-16,-9-12 3 15,0-8 4-15,0 0 0 16,4 0 5-16,-4-6 2 15,9-28-6-15,-1-8-1 16,6-8 6-16,-15-8 5 16,10 5-10-16,0 2-1 15,-5 8 6-15,-4 15-11 16,-9 8 5-16,9 14 0 16,-9 6-2-16,9 0-9 0,9 9 8 15,4 25 0-15,-4 5 1 16,13 7-6-16,-22 2 6 15,9-6 2-15,-10-8-3 16,1-5-10-16,0-15 8 16,5-7-3-16,-6-7 8 15,1 0-6-15,0 0 7 16,0 0-1-16,13-25 16 16,-4-11-11-16,0-6 13 15,0-3 4-15,-5-1-19 16,-4 1 16-16,0 2-14 15,-9 9 0-15,0 9 6 16,0 11-4-16,0 5-3 0,0 9-4 16,0 0-1-16,0 0-7 15,0 0 4-15,0 0-8 16,0 0-16-16,9 15-63 16,-1 12-19-16,1 10-93 15,-9 3-79-15,14-3-84 16</inkml:trace>
  <inkml:trace contextRef="#ctx0" brushRef="#br2" timeOffset="357473">6509 11588 453 0,'0'0'172'16,"0"0"-12"-16,0 0-32 0,0 0-22 15,0 0-8-15,0 0-27 16,0-145-5-16,0 122-18 15,13 1-21-15,-4-1 8 16,-9 3-13-16,0 6-12 16,0 0 32-16,0 3-36 15,0 2 4-15,0 3-2 16,0 4 3-16,0 2-11 16,0 0 0-16,0 0-2 15,0 0-5-15,-22 5-2 16,-5 23 9-16,-4 9-2 15,4 8 10-15,1 4-11 16,26 5 3-16,0-3-5 0,0-3-4 16,9-8 7-16,17-12-10 15,5-15 7-15,-4-6 3 16,4-7 2-16,-4 0 1 16,13-29 6-16,-5-5-4 15,14-5-3-15,9-4 0 16,-9 6 0-16,0 0 12 15,-23 9-9-15,5 8-3 16,-13 6 3-16,9 9-9 16,4 5 6-16,-4 0 0 15,4 0-5-15,-5 25-1 16,-8 15 4-16,13 5 2 16,-13 1-10-16,4-4 3 0,-4-8-8 15,9-12-5 1,-5-10 16-16,-4-9-8 0,-10-3 12 15,10 0 0-15,4-26 1 16,5-16 7-16,4-1-7 16,-13-5-1-16,-9 3 19 15,-9 2-16-15,0 3 29 16,0 7-10-16,-36 10-18 16,5 9 15-16,-9 6-19 15,22 8 0-15,1 0-1 16,-6 14-9-16,6 19 9 15,8 8 1-15,9-2-16 16,0-3 6-16,0-7-26 0,9-10 3 16,22-7 22-16,4-9-5 15,-4-3 16-15,5 0 0 16,-5-17 2-16,-4-6 0 16,-5 0 1-16,-4 3-3 15,0 4 10-15,-18 4-8 16,0 7 17-16,0 5-6 15,0 0-13-15,0 0 0 16,0 0-2-16,0 28-3 16,0 12-5-16,0 5 20 15,0-2-10-15,8-1 0 16,15-6 1-16,-6-5-6 0,10-7 5 16,13-10 0-1,-9-9 0-15,5-5 9 0,4 0-6 16,-5-11-2-16,23-26 1 15,-9-8 5-15,0 0-5 16,-23-4-2-16,5 6 7 16,-22 2-2-16,-9 1 8 15,0 3-4-15,0 3-6 16,-17 3 19-16,-15 5-21 16,6 10 2-16,4 7 1 15,13 9 3-15,-9 0-14 16,0 5 7-16,-22 33-5 15,0 12-4-15,5 7 9 16,12-3 0-16,23-9 0 0,0-5 0 47,0-12-4-16,0-5 2 0,14-9-5 1,4-6 0-32,8-5-1 31,5-3 8-15,-4 0-4-1,-5 0 14 1,5-11-9-1,-9-9-1 17,-5 0 2-32,5-2 1 47,-18 2 2-47,0 3-5 31,0 3 14-16,0 7-12-15,0 7 12 32,0 0-14-17,0 15-12-15,-9 34 6 16,-31 24 1 31,4 12 5-32,-4 5 0 17,9 4 7-17,-4-1-9-15,-5 1 2 0,4 2 0 16,-4 3-4-16,9-3 5 0,13-8-1 0,9-9 0 0,9-17 6 0,0-20-10 0,0-13 4 0,0-18 0 0,0-7-2 0,0-4 8 0,0 0-6 0,-26 0 11 0,-23-17-6 0,0-17 4 0,9-9-9 0,4-11 2 0,5-11-12 0,31-17 3 0,0-8-3 0,0-1 3 0,9 3-18 0,40 9 15 0,18 6-12 16,13-4-5-16,13 3 24 0,5-5-20 0,4 3 18 0,-4-6 3 0,-14 5 2 0,-4 6-2 0,-13 12 2 0,-32 14 0 0,-4 8 3 0,-31 15 0 0,0 7 4 15,0 3 21-15,0 4-15 0,0 3 10 0,0 1-9 0,-9 4-10 0,-4 0-4 0,4 26-5 0,0 25 5 0,0 17-5 0,9 2 12 0,0 3-7 0,18-9 0 0,31-10 2 0,-9-13-9 0,5-12 7 16,-5-9-9-16,-9-6-48 15,-14-5-92-15,10-9-78 16,4 0-100-16</inkml:trace>
  <inkml:trace contextRef="#ctx0" brushRef="#br2" timeOffset="359123">9232 11259 502 0,'0'0'197'0,"0"0"-84"16,0 0 23-16,0 0-27 15,0 0-23-15,0 0-16 16,-40-101-28-16,31 101 0 15,-8 0-34-15,-15 10 0 0,-8 27-5 16,5 12-1 0,-14 7-2-16,31 3 0 0,9 1 7 15,9-1-13-15,0-5 6 16,45-12 0-16,-5-13 2 16,9-16 4-1,0-13-6-15,4 0 5 0,-4-5-1 16,8-26 6-16,-8-3-10 15,9-3 3-15,-9-2-4 16,-13 2 5-16,12 0-4 16,-17 6 0-16,-4 9 8 15,-9 10-11-15,4 8 3 16,-13 4-6-16,9 0 3 16,-9 10-11-16,0 12 13 15,4 1-3-15,-4-3-25 0,0-3 19 16,-9-6-5-16,0-8 4 15,0 0 6-15,0-3 9 16,0 0-4-16,0 0 15 16,0-9-14-16,0-14 10 15,0 1-11-15,0-6 3 16,-31 1 18-16,22 2-21 16,-18 9 14-16,9 1-2 15,5 10-10-15,4 5 10 16,-9 0-12-16,9 0-13 15,-13 31 8-15,4 15 0 16,1 1 5-16,8 4 0 0,9-5 1 16,0-12-8-16,0-9 5 15,9-7-5-15,8-13 4 16,-17-5-1-16,9 0 4 16,13 0 5-16,-13-5-3 15,9-18 12-15,0-3-14 16,4-2 0-16,-13 2 1 15,9 6 3-15,-18 4-4 16,9 7 0-16,-9 3 9 16,0 0-10-16,0 6 1 15,0 0-2-15,0 0-2 16,0 0-7-16,0 6 0 16,22 14 9-16,-4 0 4 0,-1 0-6 15,-8-8 4 1,22-2 0-16,-13-4-8 0,0-6 15 15,4 0-7-15,-13 0 0 16,9-2 4-16,-9-21 3 16,13-5-7-16,-13-4 0 15,0 1 1-15,0 6 6 16,-9 2-7-16,0 9 0 16,0 6 6-16,0 5-11 15,0 3 5-15,0 0-2 16,0 0-3-16,8 3-12 15,15 25 17-15,-14 14-3 0,8 12 5 16,1 8-5-16,13 4 3 16,-4-2 0-16,4-7-3 15,-13-12 5-15,0-10-2 16,4-19 0-16,-13-4 2 16,-9-10-6-16,0-2 4 15,0 0 0-15,0 0-4 16,-40 0-5-16,4 0 6 15,-4 0-1-15,13-2-4 16,14-4 2-16,4 0 4 16,9 4 2-16,0-7-5 15,0 0-1-15,0-13 2 16,40-6-4-16,27-6-11 16,-1-9 14-16,1-2-14 15,-9-9 15-15,0 6-4 0,-9-3 13 16,-32 0-5-16,-8 9 2 15,-9 1 2-15,0 8 19 16,-18 3 5-16,-22 4-2 16,-4 8 11-16,-5 9-28 15,0 9 7-15,-9 3-16 16,19 43-4-16,3 13 0 16,18 15 4-16,18 3 0 15,0-1-4-15,36-8 10 16,30-11-6-16,23-12 0 15,-4-17 5-15,12-17-11 16,6-11-22-16,-15 0-63 0,-12-8-42 16,-18-17-142-16,-18-10-258 15</inkml:trace>
  <inkml:trace contextRef="#ctx0" brushRef="#br2" timeOffset="359919">11960 11208 441 0,'0'0'156'16,"0"0"-45"-16,0 0 1 15,0 0 1-15,0 0-24 16,-222-60-18-16,213 55-25 15,0 5-22-15,9-3 8 16,0 0-29-16,0 1 6 16,18-10-9-16,53 1 0 15,13-3 6-15,23-4-5 16,9 4 0-16,-5 3 0 16,-14 0 9-16,-30 6-10 15,-18 5 0-15,-40 0-7 0,-9 0 4 16,0 0-41-1,0 0-33-15,-40 11 29 0,4 3 15 16,-4-3-44-16,14-2 23 16,12-7 31-16,5 1 20 15,9-3 3-15,-9 0 0 16,9 0 27-16,-8 0 0 16,8 0 25-16,0 0 6 15,0 0-20-15,0 0 2 16,0 20-40-16,-9 14 1 0,0 11 26 15,0 7-3 1,9 2 8-16,0 2-18 16,0 4-12-16,0-1 8 0,0 0-9 15,0-3-1-15,0-5 0 16,0-5-39-16,0-10-79 16,0-7-95-16,0-17-180 15</inkml:trace>
  <inkml:trace contextRef="#ctx0" brushRef="#br2" timeOffset="360263">12524 11471 320 0,'0'0'221'16,"0"0"-59"-16,0 0-51 0,0 0-19 15,0 0-44-15,0 0-23 16,-17-20-12-16,8 20-10 15,9 4-4-15,0 4 1 16,0 0-3-16,0 1-1 16,9-4 7-16,-1-2-3 15,10-3 17-15,-5 0-12 16,-4 0 26-16,0-8 21 16,0-15 6-16,-9 3 4 15,0 1-30-15,0 1-18 16,0 5 0-16,0 1-9 15,-9 6-8-15,-9 4 3 0,5 2-37 16,4 0-57-16,0 2-80 16,9 19-65-16,0 3-190 15</inkml:trace>
  <inkml:trace contextRef="#ctx0" brushRef="#br2" timeOffset="360639">13160 11106 653 0,'0'0'202'16,"0"0"-54"-16,0 0-33 16,0 0-5-16,0 0-50 15,-14-147-8-15,5 147 10 16,0 0-49-16,1 0 7 15,-1 6-20-15,-22 31-5 0,13 22-1 16,0 9 6-16,5 6 0 16,13 2-6-1,0-5 8-15,13-1-2 0,23-2 0 16,21-11 5-16,10-12-6 16,13-16 1-16,-13-18 0 15,26-11 8-15,5-4-2 16,-5-34 5-16,5-8-7 0,-14-2-1 15,-26 3 5 1,-27 8-7-16,-31 7-1 0,0 12 0 16,-31 12-26-16,-45 6-120 15,-8 0-196-15,-5 9-315 16</inkml:trace>
  <inkml:trace contextRef="#ctx0" brushRef="#br2" timeOffset="361833">15265 10952 673 0,'0'0'186'0,"0"0"-75"16,0 0-21-16,0 0 2 16,0 0-73-16,0 0-6 15,-57 69 2-15,57-12-8 16,0 0-5-16,0-7 1 15,9-1 6-15,-1-12-9 16,1-12 0-16,22-9-1 16,-22-4-5-16,18-12 0 15,4 0 6-15,-4-2 20 16,4-26-18-16,4-10 12 16,-12-7 9-16,3-4-2 0,-8-4 26 15,4-1-34 1,5 12-7-16,-18 13-2 0,13 15 5 15,-22 14-10-15,9 0 1 16,9 6-14-16,-9 28 7 16,22 6 6-16,-14 5 1 15,1-3-3-15,4-1 10 16,-13-11-7-16,9-4 0 16,-9-11 2-16,4-10-5 15,-4-3 3-15,0-2 0 16,0 0-2-16,0 0 8 15,22-11-6-15,-4-17 3 0,13-6 3 16,-14 4-6 0,5 0 2-16,-4 10-2 0,-9 6 0 15,13 9-3-15,-4 5 1 16,4 0 0-16,4 11 0 16,5 17-10-16,-9 7 12 15,-4 1-23-15,-9 1-43 16,-9-3-96-16,13 0-24 15,-4-6-145-15</inkml:trace>
  <inkml:trace contextRef="#ctx0" brushRef="#br2" timeOffset="362188">15457 10535 583 0,'0'0'158'0,"0"0"-36"16,0 0-21-16,0 0-80 16,0 0-14-16,0 0-7 15,8 96 11-15,41-48-6 16,0-6-1-16,-4-5-4 15,21-14 2-15,-17-11 12 16,0-12-2-16,-22 0 24 0,-14-12 53 16,-13-17-15-16,0-5-28 15,-31 3-33-15,-27 0-10 16,0 11-6-16,1 6 0 16,-1 14-55-16,22 0-77 15,27 0-71-15,9 26-115 16</inkml:trace>
  <inkml:trace contextRef="#ctx0" brushRef="#br2" timeOffset="363413">17469 11168 783 0,'0'0'142'0,"0"0"-40"16,0 0-2-16,0 0-42 15,0 0-35-15,0 0-23 16,-71 51 0-16,53 3 19 15,18 3-19-15,0-5 0 0,0-2-1 16,31-11 8-16,5-10-7 16,13-19 0-16,-9-10 1 15,4 0 19-15,5-16-18 16,0-29 14-16,9-17 19 16,-1-13-25-16,-8-3 11 15,-13-16-6-15,-5-7-12 16,-31-7 19-16,0-9-21 15,-22 2 5-15,-23 7 0 16,-21 17 3-16,8 26-8 16,0 26-1-16,0 24 2 15,-8 15-8-15,-1 23 2 16,-22 36 4-16,14 24-7 16,-1 9 7-16,36 6-5 15,31 0 4-15,9 4-16 0,18 3 17 16,58-6-27-16,12-11 5 15,6-17 7-15,-5-17-31 16,-14-12 25-16,-8-11-5 16,-18-8-10-16,-23-3 30 15,-3-6-10-15,-6 0 6 16,-8-3 9-16,9 3-15 16,-5 2 16-16,14-1-5 15,-9 0-18-15,4-4-5 16,5-2-44-16,-5-1 8 15,4-5 25-15,14-3 3 16,-4 0 17-16,4-6-5 0,-4-22 16 16,4-9 2-16,-1-14 7 15,-3-12-1-15,4-4 6 16,0-1-4-16,-22 14 14 16,0 14 26-16,-18 9 20 15,0 17 26-15,0 5-19 16,0 7 1-16,0 2-32 15,0 0-38-15,0 8 0 16,0 21-5-16,0 13 5 16,0 0-1-16,0 2 1 15,31-6 0-15,-5-1-2 16,5-6 8-16,-4-5-6 16,4-12 0-16,-13-5 3 0,0-9-1 15,-1 0-1-15,6-6 6 16,-6-27 2-16,15-10-1 15,3-2-3-15,-4-1-5 16,-13 6 2-16,-9 12 7 16,0 8 0-16,-9 12 18 15,0 8 15-15,0 0-39 16,0 0-3-16,9 5-9 16,4 24 8-16,5 6-6 15,8-8 8-15,-3-2-1 16,3-7 0-16,5-7 1 15,-13-9-1-15,9-2 2 0,-5 0 0 16,5-8 9 0,13-17-11-16,-14-7 0 0,5-4 4 15,-4-7 2-15,-5-2-5 16,-13 2 8-16,-9 13-8 16,0 7 18-16,0 15-9 15,0 8 7-15,0 0-17 16,0 13-2-16,0 30-2 15,0 10 3-15,0 2 2 16,0-8-4-16,18-10 3 16,0-8 0-16,4-9-3 15,5-9 7-15,-10-5-8 16,32-6-7-16,-9 0-70 0,-4-17-132 16,4-15-174-1</inkml:trace>
  <inkml:trace contextRef="#ctx0" brushRef="#br2" timeOffset="363711">19251 10724 416 0,'0'0'212'16,"0"0"-63"-16,0 0-67 15,0 0 21-15,0 0-81 16,0 0-22-16,-138-9-2 0,138 46 2 15,0-3-4 1,13-9 4-16,23-4 0 0,13-13 24 16,0-8-17-16,-5 0 25 15,-4 0 3-15,-9-20-9 16,-13-5 9-16,-18 2-34 16,0 6-1-16,-18 8-2 15,-40 9-103-15,1 0-57 16,17 4-156-16</inkml:trace>
  <inkml:trace contextRef="#ctx0" brushRef="#br2" timeOffset="364433">19699 10970 502 0,'0'0'281'0,"0"0"-153"15,0 0-14-15,0 0-11 16,0 0-62-16,0 0-28 16,0 6-8-16,-31 51-2 15,5 10 19-15,-5 7-22 16,31-3 2-16,0-6-2 15,0-8 1-15,48-20-1 0,10-18 5 16,0-16 0 0,9-3 3-16,-1-22 2 0,1-27-9 15,-9-10 16-15,-1-12-14 16,-17-8 26-16,-22-3 15 16,-9-6-10-16,-9 3 10 15,0 3-17-15,-18 14-15 16,-8 12 16-16,-6 19-14 15,15 17-2-15,8 14 12 16,-5 6-22-16,6 11-4 16,-1 41-7-16,-9 21 9 15,18 18-3-15,0 5 3 16,0-6 0-16,0-4 0 16,0-13 9-16,0-11-9 15,18-17 0-15,-9-14 0 0,-9-16-8 16,0-9 8-16,8-6 0 15,-8 0 5-15,14-3 0 16,4-25 4-16,-1-9-9 16,6 1 2-16,3-2-12 15,1 5 10-15,-5 1 0 16,-4 12-1-16,0 6-7 16,4 8 3-16,-4 6-10 15,-1 0-32-15,6 25 18 16,-6 12-8-16,-17 6-9 0,0 5-8 15,0 0-10 1,-26-5 35-16,12-11-30 0,14-10-8 16,0-12 51-16,0-4 1 15,49-6 15-15,9 0 0 16,18-2 3-16,4-12-6 16,-5-3-59-16,9-3-114 15,-8-3-45-15,4-5-140 16</inkml:trace>
  <inkml:trace contextRef="#ctx0" brushRef="#br2" timeOffset="364801">21117 10959 38 0,'0'0'408'16,"0"0"-300"-16,0-153 35 16,-18 99-12-16,-13 3-30 0,13 4-16 15,-22 1-12-15,13 9-13 16,-4 6 13-16,5 11-45 15,-14 12 19-15,4 8-37 16,-4 0-1-16,0 12-18 16,5 26 8-16,3 11 1 15,15 10-1-15,17 7 4 16,0 1-3-16,49 1 0 16,-5-3 0-16,14-4-2 15,-9-3 2-15,-1-4 0 16,-8-9 0-16,-13-5 7 15,4-6-8-15,-13-6 1 0,-18-3-9 16,0-2 7 0,0-5-17-16,0-3-18 0,-31 1-21 15,4-8-24-15,-13 0 5 16,22 1-71-16,1-9-1 16,3 0-24-16,14 0-5 15,0-17-200-15</inkml:trace>
  <inkml:trace contextRef="#ctx0" brushRef="#br2" timeOffset="365625">21183 11095 273 0,'0'0'134'0,"0"0"-17"16,0 0-4 0,0 0 14 15,98-144-40-31,-98 138-35 0,0 3 14 0,0 3-22 0,0 0-17 15,0 0-27 1,0 31-6-16,-13 15 6 31,4 7 7-31,9-4-6 16,0-8 7-16,0-7-5 16,0-11-2-1,9-8 1 1,13-9 3-16,-4-6 2 15,-1 0 5-15,15 0 2 0,-15-26 9 16,1-8-5 0,-5-6 17-1,5-5 7 1,-18-3-13 0,0-2 12-1,0 5-19-15,-18 7-11 0,-13 6 10 0,-9 14-19 0,5 10-1 16,-5 8 1-16,4 8 3 15,-4 30-9 1,31 12 4-16,9 14 0 0,0-5-6 0,18-5 9 16,22-15-3-1,9-11 1-15,-5-13 7 0,-4-12-6 0,0-3 2 0,-4 0-4 0,13-3 13 0,-23-20-11 16,23-3 2 0,-18-1-4-1,-4 4 6 1,4-3-4-16,-13 10-2 0,9 1 0 31,4 4-6-31,-13 8 4 16,-1 3-3-16,5 0 1 0,-4 20-14 0,13 11 16 0,-13-2-10 0,-9-4-15 15,9-9 15-15,4-4-6 0,-4-3 18 16,0-9-2-16,4 0 10 16,13 0-5-1,5-23 2 1,-4-14-3-1,4-8 9 17,0-6-10-32,-31-9 16 15,0 2 9-15,-9-2-21 16,0-3 22-16,-9 9-12 0,-9 7 4 109,-4 4 6-109,4 14-20 0,9 15 4 0,9 12-9 0,0 2-11 0,0 34-5 0,0 34 7 0,0 16 9 0,0 4-6 0,0-3 8 0,0-6-2 0,0-14 0 0,0-11-60 0,0-9-77 0,0-13-88 0,0-13-70 0,0-13-60 0</inkml:trace>
  <inkml:trace contextRef="#ctx0" brushRef="#br2" timeOffset="365736">22085 11041 103 0,'0'0'294'0,"0"0"-156"16,0 0-4-16,0 0-7 15,0 0-39-15,0 0-40 0,-58-132-32 16,134 120-12-16,22 3-3 15,-5 3-1-15,-9 1-52 16,-26-3-225-16</inkml:trace>
  <inkml:trace contextRef="#ctx0" brushRef="#br2" timeOffset="366083">23063 10139 590 0,'0'0'270'0,"0"0"-105"15,0 0-51-15,0 0 18 16,0 0-61-16,0 0-31 16,-183-89-37-16,152 171 7 15,-9 28-10-15,14 21 18 16,-1 11-4-16,14-1 23 16,13 0-24-16,0-4-12 0,57-10 11 15,10-8-10-15,0-14-4 16,22-17-47-1,4-15-142-15,22-17-157 0</inkml:trace>
  <inkml:trace contextRef="#ctx0" brushRef="#br2" timeOffset="368259">23422 10758 420 0,'0'0'374'0,"0"0"-207"16,0 0-26-16,0 0-19 16,0 0-39-16,0 0 0 15,0-127-39-15,0 127-33 16,0 14-11-16,0 36 9 0,0 23-6 16,0 13 15-16,0 7-14 15,0 1 13-15,0-9-17 16,14-12 2-16,-5-13-1 15,0-20 6 1,-1-15-14-16,1-13 0 0,-9-11-51 16,0-1 6-16,0 0-2 15,0-30-54-15,-17-12-12 16,-15-6 13-16,15-9 36 16,-10-8 47-16,18-7 6 15,-13 5 12-15,13-1-7 16,-9 12 13-16,-4 7 1 15,4 7 2-15,9 5 38 0,0 6-8 16,1 6 3-16,8 2-3 16,0 0-8-16,44 3-11 15,27 5-8-15,14 14-2 16,8 1-4-16,-4 0 0 16,-14 25 1-16,-17 12-6 15,-18 14 6-15,-31 8-1 16,-9 6 16-16,0 6-13 15,-9 0 8-15,-31-6 0 16,13-5-7-16,5-9 13 16,13-10-17-16,9-4 0 15,0-8 3-15,0-7 3 0,9-7-6 16,22-9 0 0,-4-4 4-16,4-2 3 0,13 0 0 15,5 0 1-15,27-17 5 16,-5-11-10-16,-4-4 5 15,-10-2 11-15,-12 1-6 16,-14-7 23-16,-22 1-13 16,0-1-2-16,-9 3 14 15,0 11-10-15,0 6 11 16,-18 13-15-16,-22 1-17 16,4 6 8-16,-4 0-12 15,0 25 0-15,14 12-5 16,17 8 1-16,9 4 3 0,0 4-1 15,18 2 2 1,30-8-5-16,10-10 5 0,0-12-1 16,-14-13-5-16,14-12 5 15,-9 0 1-15,9-18 5 16,8-18-3-16,1-10 5 16,0-5-7-16,13-5 0 15,-14 3 1-15,-8 10 5 16,-22 20-6-16,-14 15 0 15,-4 8-2-15,-10 0-2 16,10 23-9-16,4 12 13 16,-4 8-7-16,-9-6 6 15,0-5-9-15,-9-13-13 16,9-7-11-16,-9-4 24 16,13-4 2-16,-13-4 8 0,0 0 13 15,0 0-11-15,0-24 4 16,-13-1-6-16,-14-6 1 15,1-1-2-15,-14 5 1 16,8 1 0-16,6 9 1 16,-5 9-1-16,4 8 0 15,9 0-8-15,-13 22 1 16,22 18 2-16,9 5 4 16,0-3-2-16,0-1-1 15,40-8-4-15,-13-10 7 16,13-8-1-16,-22-14-2 15,-1-1 4-15,6 0 3 0,-14-19 3 16,-1-13 8 0,1 1-11-16,-9 0 18 0,0 9-1 15,0 2-18-15,0 11 15 16,0 3-17-16,9 6-1 16,13 0-1-16,5 0-11 15,4 20 13-15,5 3 0 16,13 0 0-16,-1-7-4 15,1 2 4-15,5-10 0 16,3-5-1-16,14-3 9 16,-17 0-8-16,-5-6 0 15,-9-17 3-15,-14-4 6 16,-3-8-8-16,-6-4 3 0,-17-3 6 16,0-1-9-1,0 1 12-15,-9 5-1 0,-22 11-3 16,5 11 9-16,-14 10-16 15,13 5-2-15,5 0 0 16,4 29-15-16,0 13 15 16,9 9-1-16,9-1-2 15,0-1-3-15,0-6 0 16,18-12 0-16,22-9 3 16,-4-12-3-16,4-8 6 15,-14-2 0-15,14 0 4 16,-22-26 8-16,13-13-10 15,-13-12-2-15,13-16 10 16,-13-5-7-16,0-4 10 0,-10-5 2 16,1-6-12-16,5 11 21 15,-14 8-23-15,0 15 0 16,0 24 17-16,0 15-17 16,-14 14 14-16,14 0-15 15,0 17-16-15,0 37 13 16,0 22-3-16,0 15 6 15,31-1-1-15,-4 1 5 16,13-6-4-16,0-7 0 16,5-1-24-16,-6-9-72 15,19-13-143-15,9-22-244 16</inkml:trace>
  <inkml:trace contextRef="#ctx0" brushRef="#br2" timeOffset="369908">27101 10520 689 0,'0'0'289'0,"0"0"-133"15,0 0-8-15,0 0-57 16,0 0-31-16,0 0-23 15,-75-94-33-15,75 165-4 0,0 31 13 16,0 17-12-16,0 12 16 16,0 13-17-16,0 9 2 15,0 13 3-15,-9 10 2 16,-9 0-7-16,-13-12 0 16,13-23-7-16,18-38 3 15,0-38-24-15,9-32 3 16,40-27 21-16,17-6-6 15,10-20 10-15,8-36 0 16,23-21 3-16,-18-13-3 16,-23-9 0-16,-30-6 0 15,-27 1-5-15,-9-2-7 16,0 10-1-16,-58 9-8 16,-17 16-9-16,-28 11 20 15,-3 13-10-15,-10 10 5 0,10 2 10 16,30 10-8-16,18 5 13 15,32 6 0-15,12 6 3 16,14 2-2-16,0 0-1 16,14-5-3-16,39-3 2 15,27-3 2-15,13-1 0 16,5 2 1-16,-5-1 4 16,-13 0 0-16,-4 0-4 15,-18 1 0-15,-10 3 9 16,-21 8-6-16,-18 2 5 15,0 3-10-15,-9 0 3 16,0 0-11-16,13 17 5 0,5 14 3 31,0 12 1 16,22-1 8-47,-5 5-9 31,23-4 0 1,0-6 2-17,0-3-5 17,-10-11 5-32,1-5-2 46,-22-8 1-46,-18-7 5 63,4 0-6-63,-13-3 0 0,0 0 2 0,0 0 15 0,-40 0-16 0,-9-11 0 47,0-6-2-16,14 4-7-15,13 0 8-1,13 2-3 17,9-6 6-1,0-3-11-31,9-8 2 15,31-3 5 1,0-6-5-16,4 3 9 0,5-6-3 0,-9 6 0 0,-5 0 1 0,-12 6 0 0,-6 5-1 0,-8 13 0 0,-9 0 3 0,0 8 5 0,0 2-11 0,0 0 3 0,0 0-17 0,0 14 15 0,0 17-7 0,0 8 9 0,0 5-2 0,0-6 8 0,0-1-6 0,0-2 0 0,23-10 1 0,-15-5-3 0,10-6 2 16,0-6 0-16,13-8 4 0,-4 0 3 0,13 0-3 0,-14-14 1 0,6-11-5 0,-15-9 15 0,1-3-11 0,-18-3 9 0,0 1 6 0,0-4-14 0,-18 0 13 0,-8 4-16 0,-5 11 1 0,4 8 4 0,-4 11-7 0,13 9 0 0,0 0-2 0,-13 12-12 0,13 29 13 15,1 5 0-15,17 9 1 0,0-4-8 16,0-9 8-16,17-8 0 0,23-9-1 16,5-11 7-16,4-8-6 15,8-6 0-15,10 0 3 16,0-6 6-16,-10-16-7 15,-8-7-2-15,-9 4 5 16,-13-3 2-16,0-1-3 16,-14 4-4-16,-4 4 3 15,-9 8 0-15,0 8-3 16,0 5 0-16,0 0-1 16,0 0-27-16,0 31 27 15,0 6 0-15,0-1 2 16,0-2-7-16,0-5 6 15,0-11-8-15,9 0 6 16,0-9-12-16,8-4 14 0,6-5 0 16,-6 0 0-16,10-8 8 15,4-16-5-15,-13-2-3 16,13 5 8-16,-22-3-4 16,0 8 2-16,0 5-1 15,-9 2-3-15,9 9-4 16,-9 0 2-16,13 0-10 15,-4 0 8-15,8 20-10 16,-8 3 11-16,0 0 1 16,0-8 0-16,4-2-9 15,-4-7 7-15,-9-3 2 16,0-1 0-16,9-2 8 16,0 0-5-16,9 0-3 0,4 0 0 15,5-5 4-15,4-9-4 16,4-4 0-16,5 1 0 15,-4 1 4-15,4 4-4 16,0 7 0-16,-5 2 1 16,-3 3-6-16,-6 0 3 15,5 0-7-15,-4 11-42 16,4 17-161-16,-13-2-118 16,-9-1-413-16</inkml:trace>
  <inkml:trace contextRef="#ctx0" brushRef="#br2" timeOffset="375018">258 13025 515 0,'0'0'250'15,"0"0"-94"-15,0 0-11 16,0 0-23-16,0 0-39 15,0 0-20-15,0 0-18 16,0 0-38-16,-49-56 19 16,49 56-26-16,0 0 1 0,0 11-12 15,0 17 18-15,0 9-7 16,0 6 3-16,-9 5 7 16,0-2-8-16,-4-1-2 15,-5-8 0-15,9-9-2 16,9-9 4-16,0-9-2 15,0-8 0-15,0-2-16 16,0 0 12-16,0 0-4 16,18 0 2-16,22 0-3 15,9-20 13-15,0 0-4 16,-14 3 0-16,5 0 8 16,-22-3-14-16,13 4 6 15,-13-2 0-15,0 1-2 16,-1 3 4-16,-17-2-2 15,14 1 0-15,-14 3 11 0,0 1-5 16,0 0-4-16,0 2 0 16,0 4 31-16,-14 5-19 15,14 0 6-15,0 0-7 16,0 0-2-16,0 0-16 16,0 9 5-16,-9 18 0 15,9 16-4-15,0 0 8 16,0 2-4-16,0 0 0 15,0-3 8-15,0-2-19 16,0 0 11-16,0-6-57 16,0-3-26-16,0-5-110 15,9-3-30-15,22-7-123 16</inkml:trace>
  <inkml:trace contextRef="#ctx0" brushRef="#br2" timeOffset="375351">640 12748 344 0,'0'0'225'0,"0"0"-48"15,0 0-39-15,0 0-33 16,-165-158 9-16,157 149-60 0,8 9 21 15,0 0-59-15,0 0-10 16,17 34-9-16,32 25 9 16,9 27 9-16,0 10 15 15,-1 17-22-15,1 0 22 16,-9-4-22-16,0 3-5 16,-5-5-1-1,-21-7 5-15,-23 2-7 16,0-3 0-16,-32 17-51 0,-52 3-97 15,-31-6-139-15,-19-6-218 16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20:13.35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103 176 355 0,'0'0'254'0,"0"0"-84"16,0 0-7-16,0 0-46 15,0 0-6-15,0 0-19 16,0 0-33-16,0 0 10 0,0-51-23 15,-8 50-4 1,8 1-2-16,-9 0-26 0,9 0 3 16,-8 0-17-16,-9 24 1 15,-4 20-4-15,4 18 3 16,9 10 0-16,-1 5 0 16,9 7 1-16,0 0-1 15,0-3 0-15,9-9-3 16,16-7 3-16,4-17-35 15,-3-10-49-15,11-17-32 16,-3-11-88-16,4-7-36 16,-9-3-59-16</inkml:trace>
  <inkml:trace contextRef="#ctx0" brushRef="#br0" timeOffset="1686">2184 719 732 0,'0'0'146'0,"0"0"-27"0,0 0 29 15,0 0-80-15,0 0-33 16,0 0 2-16,-63 70-23 16,38-31 2-16,-13 1-6 15,13 1-7-15,-4-1-1 16,12-5-2-16,-4-6-28 15,21-8-101-15,0-4-150 0,0-10-251 16</inkml:trace>
  <inkml:trace contextRef="#ctx0" brushRef="#br0" timeOffset="2330">2511 363 562 0,'0'0'238'0,"0"0"-157"15,0 0 16-15,0 0-1 16,0 0-48-16,227-80-20 16,-172 80-6-16,-1 0-13 15,-12 0 12-15,-4 6-12 0,-13 12-6 16,-12 3 9-1,-13 9-10-15,0 5 1 0,-21 5 3 16,-26-3-5-16,14-7 7 16,16-9-7-16,-4-8-1 15,21-5 0-15,0-5 6 16,0-3-6-16,0 0 4 16,0 0-4-16,0 0 13 15,21 0-11-15,13-3-1 16,3-11 16-16,-3-3-16 15,4 0 9-15,-13 2-7 16,13-2 2-16,-9 6-5 0,-12 4 0 16,0 1 0-1,-17 3-4-15,0 3 3 0,0 0-1 16,0 0 0-16,0 3-2 16,21 18 1-16,-13 1 3 15,9-3 0-15,0-3 0 16,4-4 1-16,4-6-1 15,-8-6 1-15,12 0 4 16,-4 0 2-16,13-6-3 16,-13-15 4-16,4-3 32 15,-12-5-10-15,4 2 1 16,-21-5-1-16,0 3-17 16,0 2 7-16,-21 6-15 0,-12 5-5 15,3 5 0-15,13 9-1 16,-12 2-5-16,4 0-12 15,-4 0-81-15,20 24-50 16,9 2-151-16,0 4-198 16</inkml:trace>
  <inkml:trace contextRef="#ctx0" brushRef="#br0" timeOffset="4451">5495 376 745 0,'0'0'149'0,"0"0"7"15,0 0-7 1,0 0-53 15,0 0-50-15,0 0-7-1,-109-52-30-15,109 52-9 32,0 20-3-17,0 10 0 17,0 2 3-1,0 0-1-16,29 0 8 1,-4-5-7 0,5-3 0 31,-5-8 0-47,4-8 0 31,-4-5 1 0,-8-3-1-15,4 0 8 15,-4 0-6-31,-9-11 7 31,13-10 4-31,-21-3 18 47,0-3 0-31,0 3-24-16,0 0-1 0,0 2-1 0,-29 6-3 0,-9 6-4 0,-16 7-2 0,20 3-39 0,-12 0-86 0,21 16-158 0,25 2-286 0</inkml:trace>
  <inkml:trace contextRef="#ctx0" brushRef="#br0" timeOffset="4539">5751 42 732 0,'0'0'96'0,"0"0"48"0,0 0 1 0,0 0-54 0,0 0-27 0,0 0-13 0,-46-42-26 0,46 42-4 0,0 7-21 0,25 26 0 0,29 8 16 0,1 9-5 0,16 6 15 0,-8 0-3 16,4 3-9-16,-25-3 10 16,-12 0-20-16,-22-2-3 0,-8-4-1 15,-38 7-1 1,-58 2-51-16,-34-1-198 0,4 6-596 15</inkml:trace>
  <inkml:trace contextRef="#ctx0" brushRef="#br0" timeOffset="2703">3766 398 569 0,'0'0'229'16,"0"0"-82"-1,0 0 4-15,0 0-22 0,0 0-55 0,0 0-42 16,-105-67-6-16,93 67-26 16,12 17 2-16,0 11-6 15,0 5 5-15,0 2-1 16,21-6 0-16,12-8 6 15,13-8-5-15,-8-9-1 16,-4-4 0-16,12 0 9 16,0 0-9-16,-21-19 9 15,13-11 29-15,-13 1 2 16,-12-1-3-16,-13 3-4 16,0 3-18-16,0 6 5 15,-30 2-20-15,-3 8 0 0,-5 8 0 16,0 0-11-16,5 0-25 15,-5 18-73-15,13 9-96 16,12 5-171-16</inkml:trace>
  <inkml:trace contextRef="#ctx0" brushRef="#br0" timeOffset="2934">4320 578 760 0,'0'0'224'0,"0"0"-80"0,0 0 14 15,0 0-52-15,0 0-61 16,0 0-33-16,-29 34-1 16,3-2-11-16,10 6 3 15,-5-7-3-15,4 4 3 16,8-5-7-16,9 0-36 15,0-7-89-15,0-2-118 16,0-5-227-16</inkml:trace>
  <inkml:trace contextRef="#ctx0" brushRef="#br0" timeOffset="3422">4421 296 805 0,'0'0'127'0,"0"0"-18"15,0 0 17-15,0 0-39 16,0 0-46-16,0 0-36 16,134-77 6-16,-96 77 0 15,-13 0-5-15,-8 0 8 16,-5 0-13-16,5 11 2 15,-9 4-1-15,-8 5-1 16,0 1-1-16,0 6 0 16,0 2 6-16,-16-2-4 0,-14-3-2 15,-3 0 1-15,12-8 2 16,-4-5-3-16,25-6 0 16,0-3-1-16,0-2-3 15,0 0 4-15,0 0 0 16,16 0 2-16,14 0 1 15,-14 0-3-15,22 0 0 16,-13 3-1-16,1 8 3 16,3-1-2-16,-12 7 0 15,12-5-1-15,-21 5-3 16,9-4 4-16,-17 1 0 16,0-1-2-16,0 4 1 15,-8-2 1-15,-38-2 0 0,-26 4-7 16,9-4-73-16,1-2-130 15,15 0-138-15</inkml:trace>
  <inkml:trace contextRef="#ctx0" brushRef="#br0" timeOffset="3813">4937 348 442 0,'0'0'207'0,"0"0"-50"0,0 0-12 16,0 0-45-16,0 0-23 15,0 0-55-15,0 4-18 16,0 26 6-16,-13 2-8 16,13 3 3-16,0-3-5 15,0-2 2-15,13-9-2 16,4-8 1-16,8-4-1 15,12-9 11-15,1 0-10 16,-13 0 56-16,1-6 12 16,-5-14-20-16,-5-1 2 15,-7 1-15-15,-9-5-19 16,0 1 3-16,-9 0-16 16,-37 3-2-16,13 7-2 15,-22 4-13-15,9 4 6 0,0 6-58 16,12 0-30-16,13 0-55 15,13 16-101-15,8 0-97 16</inkml:trace>
  <inkml:trace contextRef="#ctx0" brushRef="#br0" timeOffset="580">531 494 340 0,'0'0'277'0,"0"0"-149"31,0 0-11-16,0 0-18 17,0 0-30-32,0 0-33 0,-21-35 0 0,21 30-22 15,13-3-11-15,-5 0 10 16,17-5-12 0,-8-1 11-16,12-2 0 15,-4-3-6 1,5 6 13-16,-22 2-12 15,1 9 6 1,-9 0 15-16,0 2-14 0,0 0 0 16,0 0-14-1,0 2-17 17,0 22 16-32,0 8 1 0,0 8 0 0,0 3 2 15,-9 0 2 1,1 5-4-1,-1 3 0-15,-12 0 2 79,13-6-5-79,-9-5 3 0,9-11 0 0,8-10-2 0,-8-9-5 0,8-7 7 15,0-3 0-15,0 0 1 0,0 0 15 0,-13 0-11 0,5 0 3 0,-9 0-8 0,0 0-1 0,9-5 1 0,-13 0 0 0,12 0 2 0,1 2-3 0,8 1 1 0,0 2 0 0,0 0-3 0,0 0-3 0,0 0 5 0,0-4-5 0,17 1 4 0,12-2-2 0,-4 3 4 0,13-1 0 16,-5 1-3-16,5-3 3 15,0-1 0-15,4-3-15 16,-4 2-51-16,8-1-69 0,-29-1-86 16,-1 7-135-16</inkml:trace>
  <inkml:trace contextRef="#ctx0" brushRef="#br0" timeOffset="1064">1034 516 532 0,'0'0'157'15,"0"0"-19"-15,0 0 5 16,0 0-47-16,0 0-19 0,0 0-26 15,-16-33-23-15,7 33-15 16,9 0-13-16,-8 14 0 16,0 16-5-16,8 1 8 15,0 4-3-15,0 0 0 16,0-5 1-16,0-4-4 16,0-2 2-16,25-8 0 15,4-6-4-15,-4-3-3 16,0-7 8-16,-4 0 1 15,5 0 6-15,-5-22 2 0,4-2-2 16,4-8 11 0,-4 0 19-16,-8-6-11 0,-9 1-5 15,5 2-4-15,-13 1-16 16,0 6 9-16,-21 7-10 16,-4 10-4-16,-13 11 2 15,13 0-12-15,-4 0-25 16,12 14-48-16,8 10-70 15,9 3-39-15,0-1-96 16</inkml:trace>
  <inkml:trace contextRef="#ctx0" brushRef="#br0" timeOffset="1449">1441 516 542 0,'0'0'145'15,"0"0"-18"-15,0 0-9 16,0 0-9-16,0 0-46 16,0 0-10-16,0-54-28 15,0 54-25-15,-8 6-1 16,8 18-4-16,0 2 5 16,0 7-2-16,0-2 8 15,8-1-6-15,13-4 0 16,13-9-6-16,4-7 5 15,0-7-6-15,-5-3 7 16,5 0 3-16,-13-5-1 0,4-17 5 16,-12-2 12-16,-8-5 40 15,-9-3 16-15,0 0-36 16,0-3-19-16,-17 5 8 16,-21 6-25-16,5 6 5 15,-5 10-8-15,13 5-6 16,4 3 5-16,4 0-35 15,8 27-60-15,9 8-71 16,0 4-131-16,0-1-294 16</inkml:trace>
  <inkml:trace contextRef="#ctx0" brushRef="#br0" timeOffset="33983">283 1551 793 0,'0'0'190'16,"0"0"-51"-16,0 0-11 16,0 0-32-16,0 0-53 15,0 0-3-15,0 0-4 16,-8-6-28-16,0 6 8 16,-1 13-16-16,1 19 0 15,-9 12 7-15,-4 14-4 0,4-5 2 16,9 6-5-16,0-2 7 15,8 2-10-15,0-4 3 16,0-1-5 0,25-6 4-16,12-5-21 0,18-8-28 15,-13-6-100-15,-4-7-90 16,-1-7-120-16</inkml:trace>
  <inkml:trace contextRef="#ctx0" brushRef="#br0" timeOffset="34300">875 1794 727 0,'0'0'199'0,"0"0"-37"15,0 0-4-15,0 0-58 16,0 0-64-16,0 0 5 15,-21-51-26-15,21 51-12 16,-8 0 2-16,8 0-5 16,0 5-4-16,0 19 2 15,0 8 4-15,0 6-2 16,0-1 0-16,0 4 0 16,0-4-6-16,0-2 4 0,0-3-25 15,0-3-30-15,16-5-80 16,5-2-70-1,-4-7-110-15,13 0-323 0</inkml:trace>
  <inkml:trace contextRef="#ctx0" brushRef="#br0" timeOffset="34725">1181 1914 192 0,'0'0'481'0,"0"0"-304"16,0 0-26-16,0 0-36 0,0 0-33 16,0 0-46-1,-8-59-3-15,8 59-32 0,0 0 6 16,0 0-14-16,0 0-7 16,0 13 8-16,0 11-3 15,0 9 11-15,0-1-6 16,0-7 4-16,25 1-15 15,-16-7 10-15,20-12-13 16,-21-1 17-16,17-6-3 16,5 0 8-16,-5-6 12 15,13-20-3-15,0-7 2 16,-13 2 41-16,-17-4 4 0,0 1 6 16,-8 3-19-1,0 7-19-15,-8 0 4 0,-17 8-32 16,-4 3 6-16,3 4-14 15,-3 9 6-15,4 0-12 16,8 0-19-16,4 7-82 16,5 22-56-16,8 2-121 15,0 5-248-15</inkml:trace>
  <inkml:trace contextRef="#ctx0" brushRef="#br0" timeOffset="35861">2847 1899 739 0,'0'0'178'0,"0"0"-24"15,0 0-9-15,0 0-44 16,0 0-33-16,0 0-42 15,-29-86-10-15,29 86-16 16,0 0-17-16,-9 19 13 16,9 10 1-16,0 6 3 0,0-1 1 15,0 1 5-15,0-3-7 16,26-8 1-16,3-5-6 16,4-6 0-16,14-11-2 15,-10-2 8-15,10 0-5 16,-14-7 14-16,-3-14-5 15,-5-7-1-15,-4 2 0 16,-5-1 14-16,-7 1-6 16,-1-4 8-16,1 3 14 15,-9 8-25-15,0 7 11 16,0 5 0-16,0 7-12 16,0 0 7-16,0 0-14 0,0 0-6 15,0 0 6 1,0 19-17-16,0 16 17 0,8 6 0 15,5 1 2-15,-5 1-13 16,9-3 10-16,0-6-22 16,-5 1-23-16,5-3-62 15,-9-5-87-15,1-3-125 16,-1-10-190-16</inkml:trace>
  <inkml:trace contextRef="#ctx0" brushRef="#br0" timeOffset="35115">1924 1861 574 0,'0'0'178'0,"0"0"-48"0,0 0 31 16,0 0-61-16,0 0-44 16,0 0-30-16,-210-51-1 15,193 51-25-15,-4 8 2 16,13 16-11-16,8 9 4 15,0 6 5-15,0 5-4 16,8 3 3-16,30-4-2 16,8-16 3-16,1-9 0 15,-5-10 3-15,12-8 2 16,-8 0 2-16,-8-5 23 16,-13-14 14-16,5-3 19 0,-22 1-9 15,-8-5-23 1,0-7 7-16,0-1-26 0,-29-4-1 15,-13 3-7-15,4 9 1 16,0 9-10-16,4 7 2 16,5 10-48-16,4 0-41 15,4 13-68-15,21 25-123 16,0 5-237-16</inkml:trace>
  <inkml:trace contextRef="#ctx0" brushRef="#br0" timeOffset="35340">2285 2082 795 0,'0'0'167'0,"0"0"-15"16,0 0-19-16,0 0-81 15,0 0-26-15,0 0-20 16,-101 145 14-16,84-83-14 15,-12 1-1-15,12 2-1 16,-8-7-4-16,4-6-12 16,13-7-33-16,-1-18-183 15,9-3-214-15</inkml:trace>
  <inkml:trace contextRef="#ctx0" brushRef="#br0" timeOffset="36512">3749 1791 603 0,'0'0'193'0,"0"0"-46"0,0 0 5 31,0 0-50-31,0 0-47 16,0 0-48 0,-25-50-7-16,25 54-7 0,-21 29 5 15,13 7-7 1,-1 5 13 31,9 1-4-47,0-1 0 0,0-7-8 15,38-6 3-15,-13-11 5 0,13-8 0 0,-13-7 1 0,5-6 5 16,-5 0 0-16,-8 0 16 16,4-16 13-1,-5-5 33 1,-7-7-17 0,-1-1-17-1,-8-3 12-15,0-3-33 0,0 0 7 0,0-1-9 0,-17 3-8 16,-8 6-2-16,-13 6-1 15,1 7-6 1,3 7 5-16,5 4-59 16,3 3-26-1,6 0-50 1,20 29-83 0,0 6-111-16,0 2-226 0</inkml:trace>
  <inkml:trace contextRef="#ctx0" brushRef="#br0" timeOffset="36724">4102 1852 602 0,'0'0'194'0,"0"0"-43"0,0 0 3 0,0 0-53 0,0 0-31 0,0 0-26 0,-72-83-27 0,72 83-4 0,0 0-13 0,-8 0-10 0,8 22 9 0,-8 7-9 0,8 6 10 0,0 2 0 0,0-2-3 0,25-4-5 0,4-7 8 0,5-1 0 15,4-12-5 1,-13-3 6-16,12-8-1 16,-11 0 3-16,11 0 3 0,-11 0 5 15,-5-11-10-15,-5-5 7 16,-7-3 25-16,-1-5-14 16,5-3 21-16,-13-1-18 15,0-3-19-15,0 5 13 16,0 2-16-16,-21 2 0 15,-4 6-4-15,-13 5-13 16,21 7-19-16,0 4-33 16,5 0-52-16,3 7-66 15,9 15-198-15</inkml:trace>
  <inkml:trace contextRef="#ctx0" brushRef="#br0" timeOffset="37072">4475 1561 585 0,'0'0'271'0,"0"0"-112"16,0 0 52-16,0 0-96 15,0 0-43-15,0 0-17 16,-54-104-30-16,54 104 11 16,0 0-36-16,0 0-3 15,0 11 1-15,42 24-5 16,12 18 7-16,-8 8 0 16,9 9 4-16,-1 5-6 15,-7 5 2-15,-1 5 0 16,-21 6-3-16,-8-3 10 15,-17-2-9-15,0-3 2 16,-63 3-48-16,-34-1-86 0,-33-4-203 16</inkml:trace>
  <inkml:trace contextRef="#ctx0" brushRef="#br0" timeOffset="44756">5260 1989 388 0,'0'0'311'16,"0"0"-158"-16,0 0 21 16,0 0-23-16,-218-7-70 15,201 6-12-15,17-2 5 16,0 0-46-16,0 3 13 16,0-2-25-16,0 2-12 15,17 0-2-15,20 0-2 16,35 0 0-16,28 0 7 15,26 0-2-15,30-5 2 16,-22-1-7-16,-8 1 6 16,-17-1-9-16,-25 6 3 15,-42-2 0-15,-13-1-1 16,-12 1 11-16,-9-1-10 16,-8 0 1-16,0-2 4 0,0-3 10 15,-33-6-15-15,-5 2 2 16,-17-5-6-16,-8 3 10 15,9 1-6-15,8 0 0 16,12 3 7-16,13 1-11 16,13 4 4-16,8 5 0 15,0-3-1-15,0 1 7 16,0 2-8-16,0 0 2 16,0 0-18-16,38 0 16 15,8 0-5-15,8 0 7 16,-3 7-1-16,-5 10 5 0,0 4-4 15,-8 0 0 1,-5 6 5-16,-12 0-13 0,-12-3 8 16,-9 5 0-16,0-2-7 15,-38 0-3-15,-17 2-19 16,-8-2-46-16,-8 2-54 16,16-2-100-16,18-3-225 15</inkml:trace>
  <inkml:trace contextRef="#ctx0" brushRef="#br0" timeOffset="46249">6905 1540 527 0,'0'0'219'0,"0"0"-63"0,0 0-8 16,0 0-22-1,-26-142-49-15,-11 116-8 0,12 4-32 16,-13 9-11-16,4 7 4 16,-4 6-27-16,1 0 3 15,-5 11-6-15,4 19 2 16,0 7-9-16,13 5 7 16,8 4 0-16,17 2-5 15,0 2 3-15,17 2 2 16,38 1 0-16,7 3 0 15,10 1-9-15,-18-4 9 16,-7 1 0-16,-1-4-7 16,-21-4-3-16,-17-1 10 15,1-7-2-15,-9-3-15 16,-9-4 17-16,-33-4-38 0,-12-8 5 16,-13-6 23-16,16-7-13 15,-3-6 19-15,-1 0-15 16,9 0-38-16,29-14 22 15,-4-10-1-15,21-3 9 16,0-2-7-16,0-2-38 16,38 1-61-16,0 3 54 15,-5 3-13-15,5 8 42 16,-4 0 6-16,12-1 38 16,-8 7 3-16,-5 2 3 15,5 0 0-15,-9 0 7 16,-4 0 9-16,-16 0 47 0,-1 5 18 15,-8 1 22-15,0-2-5 16,0 4-16-16,0 0-13 16,0 0-3-16,0-2-23 15,0 2 10-15,0 0-47 16,0 0-1-16,0 2-6 16,0 17 3-16,0 3 1 15,0 2-3-15,9 0 7 16,20 0-3-16,-12-2-4 15,12-4 0-15,-4-5-2 16,-8-5 7-16,13-5-5 16,-5-3 1-16,-4 0 3 15,4 0 10-15,-4-11-13 0,-13-10 0 16,1 2 15 0,-9-5-15-16,0-2 15 0,0 2 7 15,0 0-15-15,0 7 22 16,-9 4-14-16,1 8-5 15,-5 2-1-15,13 3-10 16,0 0 0-16,0 0-5 16,0 5 2-16,0 17-3 15,0 3 6-15,0 3 0 16,30-1-5-16,-5-3 12 16,13-6-7-16,-1-4 0 15,-3-6-5-15,12-8-1 16,0 0 6-16,-12 0 0 15,4-26 8-15,-13-9-4 0,4-6 0 16,-21-7 0-16,1-3 0 16,-9-7 23-16,0-2-16 15,-25-1 6-15,-13 2 17 16,0 9-24-16,5 10 11 16,3 5-3-16,5 16-17 15,17 6 16-15,-1 7-17 16,9 6-3-16,0 6 0 15,0 41-12-15,-12 24 15 16,12 12 0-16,0 4 3 16,0-1-6-16,0-3 3 15,21-8 0-15,4-11-5 16,4-16 5-16,-4-13-1 0,-8-16 1 16,4-9-8-16,-12-10 1 15,7 0 7-15,14 0 0 16,-14-13 6-16,14-17 0 15,-5-6-6-15,-8-5 0 16,4 1 7-16,4 5-8 16,-8 11 1-16,4 8 0 15,-5 13-7-15,1 3-13 16,13 0 5-16,-5 30 5 16,-4 10-15-16,-4 5 21 15,-1-1-19-15,-7-5 7 16,-9-6 16-16,0-9-21 0,0-9 17 15,0-4-10 1,-9-8-19-16,-24-3 31 0,-13 0-25 16,-1 0-7-16,1-14 2 15,21-7-46-15,17-6-19 16,8-8-21-16,8-4-130 16,55-5-135-16</inkml:trace>
  <inkml:trace contextRef="#ctx0" brushRef="#br0" timeOffset="47456">8319 1762 585 0,'0'0'194'0,"0"0"-48"16,0 0 29-16,0 0-73 0,0 0-34 15,0 0-23-15,-9-30-41 16,-3 65 5-16,3 11 1 15,1 4-8-15,8 7 14 16,0-4-16-16,0-2 0 16,0-3-3-16,-8-10 8 15,8-12-5-15,0-10 0 16,-9-10 6-16,9-6-2 16,0 0 1-16,-8 0 9 15,8-38 13-15,0-16-12 16,0-9 21-16,0-18-23 15,0-2-9-15,0-8 14 16,8-2-15-16,1 7 0 0,-1 14 6 16,0 21-3-16,-8 22-6 15,9 18 0-15,3 11-2 16,-3 0-3-16,16 32-7 16,13 27 7-16,-13 19-2 15,4 9 4-15,-4 2 3 16,-4-3 0-16,-4-9-9 15,0-5 6-15,0-16-24 16,-5-10-21-16,-3-17-4 16,7-12-50-16,-16-10-4 15,0-7 14-15,0 0 31 16,0 0 40-16,-16-24-29 16,-30-5 2-16,-1-11 46 15,-16 0-2-15,-8 0 4 0,0 5 11 16,8 5 0-16,8 6 24 15,17 8-4-15,13 8-8 16,4 2 18-16,21 6-28 16,0 0-13-16,0 0 0 15,30 0 0-15,24 9 5 16,1-1-3-16,16-6 4 16,0-2 10-16,-8 0-2 15,-16 0 19-15,7-10 20 16,-20-6-4-16,-5-1 16 0,-4 5-22 15,-12-2-9 1,-13 6 17-16,8 6-36 0,-8 2 8 16,0 0-19-16,9 0 2 15,7 0-12-15,14 15-4 16,12 15 10-16,12 4-3 16,1 9 6-16,-1 0-3 15,1 0 0-15,-1-3 2 16,-16-8-5-16,-4-2 3 15,-22-9 0-15,-3-7-10 16,-9-10 0-16,0-1 1 16,-21-3 0-16,-21 0 3 15,-13 0 3-15,18-7 3 0,11-15 0 16,14-2 3 0,12 0 1-16,0-6-4 0,0-1 0 15,21-4 5-15,4 0-4 16,4 1-1-16,-4 3 0 15,13 7-5-15,-13 5 7 16,5 9-2-16,-5 8 0 16,13 2-3-16,8 0-4 15,-13 15 5-15,5 9 2 16,-4 6-7-16,4-1 6 16,-9 4 1-16,-4-2 0 15,-8-1 4-15,12-8-6 16,-20-7 2-16,-9-4 0 15,8-9-4-15,-8-2 10 0,0 0-6 16,0 0 15-16,0-7-11 16,0-20 11-16,0-8-10 15,0-7-5-15,0-10 11 16,0-1-5-16,17-4-6 16,21 7 0-16,-13 7 8 15,12 12-12-15,1 14 4 16,-13 12-4-16,13 5-5 15,-4 2-1-15,-5 28-7 16,9 8-46-16,-13 1-131 16,0 2-9-16,5-4-122 15</inkml:trace>
  <inkml:trace contextRef="#ctx0" brushRef="#br0" timeOffset="48400">10110 1892 513 0,'0'0'216'0,"0"0"-65"16,0 0-4-16,0 0-35 16,0 0-17-16,-138-147-36 15,92 134-6-15,12 11-37 16,5 2-1-16,12 0-15 16,0 15 0-16,-4 20-3 15,13 5 3-15,8 6 0 16,0-1-6-16,0-7 5 0,8-9-2 15,30-10 0 1,0-8-19-16,-5-9 17 0,5-2 5 16,0 0 0-16,-13-11 16 15,0-13-15-15,-4-7 7 16,-4-2 16-16,0 1-14 16,-17-3 18-16,0 11-11 15,0 6-15-15,0 10 13 16,0 5-14-16,0 3-2 15,0 0-2-15,0 5-13 16,12 24 15-16,-3 7 1 16,8 3 0-16,12-4-5 15,-4-2 5-15,0-9-5 0,13-11 3 16,-9-5-6 0,5-8 7-16,-5 0 1 0,-3 0 0 15,11-19 6-15,-12-7-1 16,5-9-5-16,-13 2 16 15,-9-1-12-15,0 7 18 16,-8 6-17-16,0 11-5 16,0 4 7-16,0 6-7 31,0 0-8-15,0 18 3-1,21 11 5 1,-4 4-4-16,8-6 4 15,5-9-18-15,16-1 13 16,-13-10-18-16,14-4 20 281,-1-3-2-281,0 0 6 0,-21-3-1 0,13-15 0 0,-21-6 3 0,-9-3 10 0,-8 0-6 0,8-3 12 0,-8 7 10 0,0 1-20 0,0 7 21 0,0 8-8 0,0 5-17 0,0 2 2 0,-8 9-7 0,8 28 0 0,-17 19-1 0,9 19 9 0,8 13-9 0,0 13 1 0,33 9 0 0,22 4-1 0,-1-1 3 0,1 0-2 0,-9-3 0 0,-12-3 8 0,4-11-10 0,-22-19 2 0,-3-21 0 0,-13-21-7 0,0-22 8 0,-38-7-1 0,-16-6 5 0,-18 0-3 0,1-16 9 0,-13-17-11 0,21-4 3 0,-8-9-3 0,-1-9 0 0,5-10-6 0,25-7-1 0,13-3-29 0,29 4 7 16,0 6-30-16,54 9-16 16,18 10-8-16,12 11-59 15,-13 9-33-15,0 7-32 16,5 1-158-16</inkml:trace>
  <inkml:trace contextRef="#ctx0" brushRef="#br0" timeOffset="50238">11302 1590 589 0,'0'0'265'0,"0"0"-33"16,0 0-49-16,0 0-62 16,0 0-11-16,0 0-69 15,-63-96 13-15,63 96-12 16,0 0-35-16,0 3 20 16,46 28-27-16,26 21 0 0,20 6 21 15,13 7-11-15,4-3-7 16,0-7-3-16,-8 0 9 15,-9-10-10-15,-21-8 1 16,-16-8 0-16,-13-5-7 16,-13-7-40-16,-20-4-17 15,-1-5-42-15,-8-3-76 16,0 0-88-16,0-2-171 16</inkml:trace>
  <inkml:trace contextRef="#ctx0" brushRef="#br0" timeOffset="50524">12061 1588 520 0,'0'0'213'0,"0"0"-60"16,0 0 25-16,0-137-30 15,0 119-25-15,0 7-38 16,0 8-24-16,0 3 6 15,0 0-52-15,-16 8-13 16,-22 33 26-16,-25 19-27 16,-25 16 13-16,-4 4-7 15,12 1 4-15,-4-7-4 16,13-4-7-16,16-4-11 16,1-4 3-16,28-9-81 0,5-2-31 15,21-13-78-15,0-6-199 16</inkml:trace>
  <inkml:trace contextRef="#ctx0" brushRef="#br0" timeOffset="51721">13056 1832 655 0,'0'0'137'15,"0"0"7"-15,0 0 6 16,0 0-16-16,0 0-60 16,0 0-32-16,-151-4 8 15,151 1-37-15,0 3 6 16,17 0-19-16,29 0 13 16,17 0-5-16,25 0-6 15,21 0-1-15,-17 0 6 16,9 0-2-16,-21 0-5 0,-9-2 0 15,-8-3 9-15,-8-3-8 16,-26 2-1-16,-12 1 0 16,-9 0 2-16,0 0 7 15,-8-4-9-15,0-2 2 16,0-2 7-16,0-2-5 16,-8-5-4-16,-17 2 0 15,-21-3-6-15,0 1 8 16,-9 2-2-16,21 2 0 15,-12 0 3-15,17 8-2 16,12-3-1-16,9 6 0 16,8 5-4-16,0 0 4 15,8 0-1-15,47 0-2 16,8 14 3-16,8 3 2 16,-8 2-2-16,0 3 0 0,-17 2-4 15,-8 0 10-15,0 0-6 16,-22 0 0-16,1 0 5 15,-8 4-10-15,-9-4 5 16,0 2-18-16,-9-2-20 16,-37 0-124-16,-17 3-126 15,-17-6-272-15</inkml:trace>
  <inkml:trace contextRef="#ctx0" brushRef="#br0" timeOffset="56293">15014 1216 362 0,'0'0'370'0,"0"0"-234"0,0 0 20 16,0 0-32-16,0 0-41 16,0 0-15-16,0 0-36 15,-118-139-2-15,80 134-11 16,5 5-16-16,-5 0 5 15,4 0-8-15,-3 0 3 16,12 10-12-16,4 13 9 16,4 6 0-16,17 13-2 15,0 12-3 1,8 2 4-16,38 10 1 312,0 7-16-312,9 1 14 0,-13 5-35 0,4-8 13 0,-16-4 19 0,-14-11-6 0,-7-5 10 0,-9-11-5 0,0-13 1 0,0-8-1 0,-25-12-4 0,-13-3 10 0,-17-4 8 0,-16 0-4 16,0 0-2-16,-22 0-2 0,22 0-4 0,16-6 3 0,18 1-84 0,28-1-11 0,9-1-32 0,25-10-90 0,51-10-98 0</inkml:trace>
  <inkml:trace contextRef="#ctx0" brushRef="#br0" timeOffset="57046">15074 1614 508 0,'0'0'179'0,"0"0"-37"0,0 0-4 0,0 0-36 0,0 0-55 0,0 0-12 0,-38-21-32 0,30 27-2 0,0 18-1 16,8 5 8-16,0 6-8 15,0-1 0-15,0-1 0 16,16-5-1-16,14-2 1 16,-5-11 0-16,4-4 0 15,-3-8 9-15,11-3-9 16,-12 0 5-16,5 0-1 0,-5-12 8 15,-12-3-11-15,-5-1 1 16,0-3 23-16,-8 0 14 16,0-5 17-16,0 5-24 15,0 3-26-15,0 6 18 16,0 5-21-16,0 5-2 16,0 0-1-16,0 0-9 15,17 0 0-15,0 18 7 16,4 1 2-16,12-1-5 15,-3-1 5-15,3-4 0 16,5-8-4-16,0-5-4 16,-4 0 8-16,3 0 0 15,-12-10 3-15,22-20-3 0,-10-5 0 16,-3-10 0-16,-5-3 5 16,-12-11 2-16,-17-5 6 15,0-3 13-15,0 1-13 16,0 12 24-16,-17 11-15 15,1 19-3-15,3 13 12 16,-4 9-31-16,17 2 16 16,-8 0-16-16,-1 0-17 15,1 24 15-15,0 27-1 16,8 15 3-16,0 12-5 16,0-4 8-16,0 1-5 15,0-5 2-15,16-9-21 16,1-9 20-16,0-21-19 15,-4-12 5-15,-5-14 12 0,-8-5-10 16,8 0 13-16,-8 0 7 16,9-7-4-16,-1-20 5 15,13-5-8-15,-4-6 0 16,0 1-4-16,12 5 8 16,-4 8-4-16,-8 5 0 15,12 10-14-15,-3 9 9 16,11 0-25-16,-12 11 8 15,5 19 20-15,-13 2-16 16,4 6 14-16,-13-1 0 16,-8-5-3-16,0-5 0 15,0-6 2-15,-21-2-10 0,-13-9 0 16,-3-1-21-16,-9-4 0 16,4-5-16-16,4 0-8 15,8 0 20-15,14-8-29 16,16-13-49-16,0-12-18 15,54-6-218-15</inkml:trace>
  <inkml:trace contextRef="#ctx0" brushRef="#br0" timeOffset="57510">16476 1265 413 0,'0'0'223'0,"0"0"-76"16,0 0-32-16,0 0-3 16,0 0-40-16,0 0-12 15,37-113 4-15,-37 113-29 16,0 0 1-16,0 0-36 16,0 0-4-16,-16 0 4 15,-14 8-1-15,5 19 7 16,-13 5-12-16,13 4 8 15,-4 7-2-15,20-2 0 16,9-1 0-16,0 0-7 16,0 0 4-16,17 0-10 15,13-4 3-15,3 1-33 0,-4-3 29 16,5-2 7-16,-5-2 7 16,-3-1-7-16,-5 1 7 15,-13-1 0-15,0-3-4 16,-8 2 2-16,0-6 1 15,0-5 1-15,0 0-3 16,-37-4-5-16,3-2 8 16,-21-2 0-16,-7-5 0 15,7-4 0-15,9 0-47 16,8 0-49-16,30 0-44 16,8-7 10-16,0-23-68 15,46-8-107-15</inkml:trace>
  <inkml:trace contextRef="#ctx0" brushRef="#br0" timeOffset="59618">16719 1595 364 0,'0'0'158'16,"0"0"-59"-16,0 0 29 16,0 0-41-16,0 0-50 15,0 0 0-15,76-5 5 16,-51 5 2-16,-8 0-6 15,3-5-14-15,-3 0 18 16,0 0-13-16,-17-4-6 16,0-5 7-16,0 2-22 15,0-4 9-15,0 3-3 0,0 5-10 16,0-1 2-16,-8 7-6 16,-9 2-10-16,0 0 8 15,-12 0-8-15,4 19 10 16,4 12-1-16,12 9-2 15,9 3-2-15,0-3 5 16,30-5-16-16,24-14-4 16,9-7-44-16,0-14 29 15,-8 0 30-15,7 0 5 16,-7-5-2-16,0-17 2 16,-13 1 0-16,4-1 17 0,-9-2-7 15,-20 2 30 1,-8 2-3-16,-9-1-19 0,0 7 18 15,0-2-19-15,-9 10-15 16,-24 4-2-16,3 2-6 16,5 0 6-16,4 5 0 15,13 11 1-15,-1 3-10 16,9 0 9-16,0-4-8 16,0 1 8-16,0-5-7 15,26-3 7-15,-6-2 0 16,-3-1 7-16,13 0-7 15,-22 3 0-15,9 1 0 16,-9 6-1-16,1 9 8 16,-1 6-5-16,-8 18 3 0,0 19 0 15,0 11 12 1,13 15 38-16,3 4 5 0,-7-4-29 16,-1-5-30-16,-8-13 26 15,9-22-16-15,-9-21-7 16,0-15 3-16,0-15-3 15,0-2 2-15,0 0 61 16,12-26-9-16,-3-31-29 16,7-17-22-16,22-18 1 15,-4-12-4-15,12-3-4 16,0 3 0-16,-12 6-2 16,3 14 7-16,1 18-5 15,-21 22 0-15,-9 18 7 0,-8 16-14 16,0 10 7-1,0 0-2-15,0 0-3 0,9 0-17 16,-1 26 10-16,13 17 8 16,-13 10-5-16,9 3 1 15,-17-2 8-15,21-6-3 16,-4-10-4-16,-9-12-4 16,9-10 5-16,-4-10 1 15,-5-6 4-15,9 0 1 16,-17 0 0-16,17-10 0 15,-9-7 2-15,5-4 5 16,3-3-7-16,-7-4 0 0,-1-1 5 16,13 3-9-1,-4 4 4-15,0 6 0 0,-9 8-5 16,1 8 5-16,3 0-2 16,5 0-10-16,8 5-17 15,4 9 25-15,-3 2-15 16,11-5 4-16,1-6 12 15,-4-5-4-15,3 0 7 16,-3 0 0-16,4-22 6 16,0-7-2-16,-5-6-4 15,-3-5 0-15,-22 0 7 16,0-6-3-16,-8 1-3 16,0 2 9-16,-8 6-7 15,-9 7 11-15,-4 14-14 16,4 14 1-16,9 2-4 0,-9 0 3 15,-4 37-4-15,13 17 4 16,-9 7 0-16,9-5-4 16,8-8 4-16,0-7 0 15,0-15-4-15,25-7 5 16,4-12-1-16,5-3 3 16,4-4 4-16,-5 0-2 15,13-11-5-15,0-13 0 16,-8 0 1-16,-13-6 5 15,13 1-5-15,-21-1-1 16,0 4 7-16,4 7-6 16,-13 6-1-16,-8 8 0 15,8 2-5-15,-8 3 5 16,9 0-4-16,-1 0-3 0,13 8 0 16,-4 14 4-16,0-1 3 15,0-6 0-15,-5 2-3 16,5-10 5-16,0-4-2 15,4 0 0-15,-5-3 7 16,1 0-1-16,4 0-6 16,4-13 1-16,1-12 5 15,3-1-2-15,-4-3-4 16,-4 5 0-16,-13 8 7 16,1 5-6-16,-9 8-1 15,0 3 0-15,8 0-6 16,1 0-7-16,-1 16 11 15,13 5-5-15,-4 1 14 0,0-3-9 16,12-6 2-16,-12-8 0 16,12-3-1-16,-4-2 5 15,13 0-4-15,-4 0 0 16,-5 0 9-16,5-2-7 16,-5-5-2-16,-12-1 1 15,4 1-4-15,-4 2 4 16,-9 0-1-16,0-2 0 15,9 1 4-15,12 3-5 16,-12-2 1-16,13 2 0 16,-14 0-5-16,-7 1 5 15,-1 2 0-15,-8 0-4 0,0 0 11 16,0-4-5-16,0-3-2 16,0-3 1-16,0-7 0 15,0-2 1-15,-8 1-2 16,-9 5 0-16,0 4 1 15,5 7-6-15,-5 2 5 16,0 0-4-16,-4 0-4 16,13 0 3-16,-1 13 4 15,1 20-3-15,0 4 1 16,8 11 3-16,0-2 0 16,0-4 0-16,25-5-8 15,21-9 8-15,17-11-2 16,29-6 1-16,-4-8 2 0,13-3 1 15,-21 0-2-15,4-16 0 16,-22-10 4-16,-15-4 0 16,-14-5-4-16,-12-5 9 15,-12-7-8-15,-9-3 15 16,0 5-7-16,0 6-8 16,-30 14 15-16,-3 12-16 15,-5 10 0-15,13 3 0 16,-5 0-1-16,14 30-2 15,16 12 2-15,0 10 1 16,0-4-8-16,8-4 11 16,38-11-3-16,0-6 0 0,5-11-26 15,16-3-30 1,4-5-129-16,17-3-182 0,4 1-388 16</inkml:trace>
  <inkml:trace contextRef="#ctx0" brushRef="#br0" timeOffset="60105">21217 1379 896 0,'0'0'136'15,"0"0"12"-15,0 0-22 0,0 0-57 16,0 0-59-1,0 0 0-15,46 65 5 0,-4-4 5 16,13 3-5-16,-9-3 8 16,-8-4-20-16,-5-9 11 15,5-11-6-15,-21-15-5 16,4-12 12-16,-4-10-9 16,-1 0 25-16,30-29 42 15,17-25-24-15,17-20-20 16,38-25-16-16,20-16-12 15,26-16 10 1,8-3-11 0,0 3 0-16,-30 11-28 0,-32 21-119 0,-47 22-151 15,-26 20-929 32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21:23.231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0 217 664 0,'0'0'108'15,"0"0"2"-15,0 0 17 16,0 0-27-16,0 0-65 16,0 0-32-16,0-3-1 15,46 3 3-15,17 0-5 16,12-4 9-16,-12-3-1 16,0 2-5-16,-8-3-3 15,-9 0 6-15,-4-5-2 16,-13 2 0-16,-12-3-4 0,-9-2 33 15,-8-2-3-15,0-1 11 16,0-5-19-16,-33 5-20 16,-13 1 10-16,-17 7-12 15,0 0 0-15,8 6-2 16,17 2 10-16,30 3-8 16,8 0 0-16,0 0-7 15,17 0-1-15,37 10 8 16,18 16 0-16,12-6 3 15,-5 4 9-15,-7-1-12 16,-5 1 0-16,-25-1 4 16,-5 3-2-16,-11 1-2 0,-5 0 0 15,-21 0-5 1,-9 10-4-16,-66 9 4 0,-22 4-82 16,-20 4-194-1,-22-8-428-15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1:46:41.699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5793 1895 42 0,'0'0'586'15,"0"0"-417"-15,0 0 2 16,0 0-52-16,0 0-20 15,0 0-16-15,-143-99-40 16,95 96-9-16,12 3-6 16,-13 0-19-16,0 17 4 15,-8 23-13-15,-1 16 0 16,22 10 3-16,5 10-3 16,13 6 0-16,18-3-1 15,0-4 4-15,36-14-3 0,31-10 0 16,4-14 1-16,4-15-1 15,10-7 3-15,3-15-3 16,-3 0 0-16,-10 0-11 16,14-20-27-16,-13-5-80 15,-18 2-95-15,-10 3-135 16</inkml:trace>
  <inkml:trace contextRef="#ctx0" brushRef="#br0" timeOffset="416">6339 2201 563 0,'0'0'177'0,"0"0"-19"15,0 0-34-15,0 0-39 16,0 0-38-16,0 0-36 15,0-12-8-15,0 12-3 16,0 0-8-16,0 0 6 16,0 0-2-16,0 14 4 15,0-2 1-15,0-1 0 16,0-6-1-16,9 2 0 16,4-7 2-16,-13 0-2 15,18 0 2-15,-9 0 8 16,0 0 27-16,9 0-1 0,-18-7 15 15,0-3-11-15,0-2-18 16,0 4 5-16,0 2-18 16,0 4-7-16,-18-2-4 15,0 4-10-15,-13 0-8 16,13 0-59-16,9 4-100 16,9 12-94-16,0 1-295 15</inkml:trace>
  <inkml:trace contextRef="#ctx0" brushRef="#br0" timeOffset="917">6779 1960 629 0,'0'0'195'0,"0"0"-34"0,0 0 14 15,0 0-44-15,0 0-43 16,0 0-40-16,-67-76-18 16,67 76 0-16,0 0-28 15,0 0-2-15,0 3 0 16,0 27-9-16,0 13 8 16,0 8 1-16,0 8 0 15,0 4-1-15,0-3 4 0,0-1-3 16,0-14 0-16,0-8 3 15,0-17-4-15,0-9 1 16,9-11 0-16,-9 0 2 16,0 0 0-16,0 0 8 15,14-14 32-15,3-17-9 16,1-14-17-16,13-4-16 16,-4-1 0-16,13 1 4 15,-5 4-3-15,5 8-1 16,0 9 0-16,-13 13-4 15,13 15 2-15,-4 0-7 16,-5 9-2-16,4 23 9 16,-13 7-15-16,-4 9 9 15,0-2-4-15,-5-1-12 16,-4-6 7-16,-9-8-37 0,9-2-44 16,0-9-64-16,0-9-81 15,9-5-87-15</inkml:trace>
  <inkml:trace contextRef="#ctx0" brushRef="#br0" timeOffset="-819">3438 2088 429 0,'0'0'146'0,"0"0"-24"0,0 0 0 15,0 0-14-15,0 0-37 16,0 0-11-16,-133-9 10 15,133 9-37-15,0 0-8 16,0 0-20-16,26 0-1 16,54-9-2-16,23-3 8 15,30-1-4-15,5-3 0 16,-5 2-3-16,-27 1-6 0,-30 8-7 16,-18 5-68-1,-32 0-61-15,-17 0-96 0,-9 11-116 16</inkml:trace>
  <inkml:trace contextRef="#ctx0" brushRef="#br0" timeOffset="-630">3522 2193 384 0,'0'0'199'0,"0"0"-107"0,0 0-6 15,0 0-28-15,0 0-22 16,0 0 12-16,80 20 11 15,5-20 12-15,21 0-37 16,10 0-16-16,-1-12-6 16,-4-1-12-16,5 3-28 15,-9 8-162-15,-23 2-292 16</inkml:trace>
  <inkml:trace contextRef="#ctx0" brushRef="#br0" timeOffset="1384">8187 2079 406 0,'0'0'134'16,"0"0"-38"-16,0 0 29 15,0 0-34-15,0 0-37 0,0 0-32 16,-57 0-10-16,57 0-11 16,8 3 0-16,32 3 13 15,18-1 31-15,27-2 0 16,12-3-12-16,10 0 0 15,-5 0-12-15,-4-3-20 16,-14-5-1-16,-17 2-5 16,-9 1-94-16,-27 5-70 15,-22 0-107-15,-9 0-247 16</inkml:trace>
  <inkml:trace contextRef="#ctx0" brushRef="#br0" timeOffset="1689">8569 1899 434 0,'0'0'260'0,"0"0"-83"16,0 0-17-16,0 0 5 15,0 0-79-15,0 0-38 16,-8-21-26-16,8 27-21 16,0 20-1-16,0 10 2 0,8 18 3 15,6 3 10 1,-14 7-11-16,0-1 2 0,9-1-6 16,-9-2 7-16,0-9-10 15,0-8 3-15,0-10-50 16,0-7-145-16,0-7-328 15</inkml:trace>
  <inkml:trace contextRef="#ctx0" brushRef="#br0" timeOffset="6819">9489 1504 655 0,'0'0'120'0,"0"0"-18"16,0 0-28-16,0 0 34 0,0 0-11 15,0 0-54-15,0 0-4 16,0 0-9-16,-58-43-14 15,129 25 18-15,23-5-26 16,39-6-6-16,31-1 20 16,10 1-17-16,-1 1 1 15,-22 5-6-15,-44 5 8 16,-41 10-7-16,-39 3-1 16,-18 5-7-16,-9 0 1 15,0 0-96-15,-45 2-68 16,-21 21-49-16,-23 3-189 15</inkml:trace>
  <inkml:trace contextRef="#ctx0" brushRef="#br0" timeOffset="7095">10036 1341 245 0,'0'0'244'0,"0"0"-88"15,0 0 12-15,0 0-60 16,0 0-28-16,0 0-14 15,0-29-30-15,0 29-12 16,0 0-3-16,0 29-18 16,0 16 40-16,0 20 20 15,0 9-38-15,0 8 7 16,0 2-24-16,8 4-8 16,6-6 7-16,4-2 0 0,-1-13-7 15,5-7 0-15,-4-12 8 16,9-11-19-16,-18-9 7 15,22-14-84-15,-13-8-54 16,4-6-122-16,5 0-184 16</inkml:trace>
  <inkml:trace contextRef="#ctx0" brushRef="#br0" timeOffset="7445">11137 970 317 0,'0'0'328'16,"0"0"-165"-16,0 0-58 16,0 0 17-16,0 0-29 15,0 0-54-15,-115-67-9 16,97 103-30-16,-31 31 0 15,0 31 20-15,5 20-4 16,-5 23 20-16,18 15-7 16,13-3-28-16,18-4 16 15,0-15-17-15,9-13 0 16,40-9 0-16,18-16 10 16,8-12-10-16,14-22 0 0,4-14-7 15,5-22-16 1,-5-18-98-16,5-8-73 0,9-14-79 15,-23-29-435-15</inkml:trace>
  <inkml:trace contextRef="#ctx0" brushRef="#br0" timeOffset="8116">11857 1630 441 0,'0'0'186'16,"0"0"-27"-16,0 0 7 15,-58-148-42-15,49 142-23 0,9 6-8 16,0 0-60 0,0 0-11-16,0 20-22 0,0 25 0 15,-8 23 3-15,-6 14 10 16,5 3 7-16,0 6-10 16,9-7-8-16,-8 5 9 15,8-10-11-15,0-9 0 16,0-13 1-16,0-14 6 15,0-21-7-15,0-11 0 16,0-11 5-16,0 0-2 16,8 0 4-16,-8-16 2 15,32-27 21-15,-15-14-26 16,23-5-1-16,-4-3-3 0,4 1 6 16,-14 4-6-1,-3 11 0-15,3 16 0 0,-26 15-3 16,9 16 5-16,0 2-4 15,4 0 1-15,5 0-30 16,9 14 29-16,-5 11-24 16,-4 9-10-16,-9-3 5 15,-9 9 3-15,0-4 25 16,-18-4 0-16,-22-4-6 16,22-8 7-16,0-8-14 15,-4-7 16-15,22-5-4 16,0 0 9-16,0 0-5 0,0 0 0 15,0 0 5-15,0 0-5 16,0 0 0-16,0 0 0 16,0 0-4-16,0 0 1 15,0 3 3-15,0 5 0 16,0 4 0-16,0-1 0 16,31 1 0-16,5-4 0 15,13 1 11-15,8-7-6 16,1 1-4-16,0 0-1 15,0-3 4-15,-9 0-5 16,-14 0 1-16,-4 0-28 16,-4-6-89-16,-9-19-157 15,13-10-252-15</inkml:trace>
  <inkml:trace contextRef="#ctx0" brushRef="#br0" timeOffset="8504">12563 1072 392 0,'0'0'167'0,"0"0"-10"0,0 0-31 16,0 0-42-1,0 0 16-15,0 0-36 0,-75-80 4 16,75 80 14-16,0 0-42 16,0-2 5-16,0 2-27 15,0 0-12-15,0 0-9 16,0 13 3-16,18 44-10 16,22 30 0-16,9 29 18 15,8 27-8-15,1 15 0 16,-9 0 7-16,-22-5-7 15,-10-17 0-15,-8-17 0 16,-9-9 1-16,-26-14 7 16,-59-10-9-16,-21-16 1 15,-19-16-103-15,19-14-154 16,21-17-433-16</inkml:trace>
  <inkml:trace contextRef="#ctx0" brushRef="#br0" timeOffset="8941">13301 1895 72 0,'0'0'587'16,"0"0"-471"-16,0 0 15 15,0 0 10-15,0 0-59 16,0 0-31-16,40-17-34 16,44 8-16-16,32-1 23 15,17-8-12-15,32 1-1 16,-1-2 5-16,-22 1-10 16,-18 4-4-16,-35 3-2 0,-53 8-54 15,-27 0-116-15,-9 1-129 16,-9-2-312-16</inkml:trace>
  <inkml:trace contextRef="#ctx0" brushRef="#br0" timeOffset="9172">13821 1465 486 0,'0'0'274'0,"0"0"-95"0,0 0-3 16,0 0-47-1,0 0-50-15,0 0-17 0,-31-51-41 16,31 62-17-16,0 40-8 16,22 20 8-16,5 20 2 15,13 5 5-15,-14-2-5 16,5-5-2-16,-4-4-4 16,-9-2-6-16,13-10 4 15,-13-10-183-15,4-8-342 16</inkml:trace>
  <inkml:trace contextRef="#ctx0" brushRef="#br0" timeOffset="11505">16886 816 493 0,'0'0'197'16,"0"0"-44"-16,0 0-29 15,0 0 2-15,0 0-37 0,0 0-28 16,-49-101-24-16,41 101-34 16,-1 29 5-16,-22 24-4 15,13 23 8-15,-13 15 29 16,4 13-35-16,18 15 16 16,-13 12-4-16,22 8-15 15,0 5 10-15,0-9-13 16,22-12 0-16,14-25-2 15,4-24 7-15,9-23-5 16,8-17 0-16,19-15-62 16,8-15-26-16,5-4-72 15,4-6-59-15,-4-22 2 16,-22-1-108-16</inkml:trace>
  <inkml:trace contextRef="#ctx0" brushRef="#br0" timeOffset="12000">17317 1756 292 0,'0'0'183'16,"0"0"-44"-16,0 0 12 16,0 0-36-16,0 0-39 15,0 0 3-15,-173-149-31 16,173 137 15-16,0 2-22 16,9-5-40-16,31 6 13 15,-5 7-14-15,23 2 5 16,-9 0-8-16,0 8 4 0,-14 23-1 15,5 9 0 1,-13 11 4-16,4 2-8 0,-22 1 4 16,0 3 0-1,-9-9-5-15,0-8 10 0,0-11-5 16,0-11 0-16,0-6 3 16,0-12-3-16,0 0 1 15,0 0 3-15,-9-12 46 16,0-21-38-16,9-16 19 15,0-4-10-15,0-9-17 16,40-1 3-16,-4 1-7 16,4 5 0-16,-23 12-1 15,1 13 4-15,-4 21-3 16,-6 11 0-16,10 0-15 16,13 14 12-16,5 27-2 0,4 9 5 15,-14 4-7-15,-3 2 7 16,3 1 0-16,-17-4-1 15,9-7 9-15,-5-6-18 16,5-6 10-16,0-12-66 16,4-8-54-16,5-10-115 15,13-4-2-15,4-4-50 16</inkml:trace>
  <inkml:trace contextRef="#ctx0" brushRef="#br0" timeOffset="12189">18281 1754 333 0,'0'0'139'0,"0"0"-19"0,0 0-5 16,0 0-47-16,0 0-37 15,0 0-6-15,0-14-20 16,40 14 23-16,9 0 14 16,18 0-27-16,-1 0-6 15,10 0-9-15,0-9-96 16,-5-11-292-16</inkml:trace>
  <inkml:trace contextRef="#ctx0" brushRef="#br0" timeOffset="12786">19010 1343 524 0,'0'0'220'0,"0"0"-64"0,0 0 4 15,0 0-34-15,0 0-41 16,0 0-5-16,-67-91-46 16,67 91-15-16,0 9-19 15,0 28 1-15,0 22-1 16,0 12 2-16,18 11 3 16,-18 3 21-16,13 0-25 15,-4-9 10-15,-9-8-7 16,9-11 4-16,0-14-6 0,0-12-2 15,-9-14 0 1,0-12 1-16,0-5 6 0,9 0-7 16,-9 0 20-16,0-11-20 15,0-20 31-15,0-9-31 16,0-11 0-16,13-6 1 16,-13-4 2-16,9-2-3 15,0 7 0-15,9 16 5 16,-1 14-14-16,15 12 9 15,-6 14-12-15,5 0 9 16,5 8-18-16,4 21 18 16,-9 2 1-16,-4-3-15 15,-18 1 12-15,-9-4-8 16,0-2-9-16,0 3 19 16,0-2-10-16,0 5 13 0,-27-5-1 15,18 1 1-15,-22-3-4 16,13-3 4-16,-4 4 0 15,4-5-7-15,9-2 4 16,0-1 3-16,9-1 0 16,0-7-24-16,0 3 18 15,9-5-23-15,18 1 9 16,31-3 11-16,13 3-54 16,4-6-20-16,1 0-87 15,-10 0-149-15</inkml:trace>
  <inkml:trace contextRef="#ctx0" brushRef="#br0" timeOffset="13059">19663 1821 397 0,'0'0'224'16,"0"0"-98"-16,0 0-8 16,0 0-22-16,0 0-78 0,0 0-10 15,133-34 10 1,-66 32-13-16,0-1-5 0,8-3 0 16,-4 6-4-16,-4 0-51 15,-9 0-206-15</inkml:trace>
  <inkml:trace contextRef="#ctx0" brushRef="#br0" timeOffset="13313">20494 1236 556 0,'0'0'208'0,"0"0"-71"16,0 0-6-16,0 0-25 0,0 0-95 16,0 0-3-16,-18 47-1 15,27 25-5-15,0 7 10 16,13 12-8-16,-13 1 3 16,0-4-2-16,-9-8-5 15,9-12-4-15,0-11-40 16,13-12-194-16,-13-14-356 15</inkml:trace>
  <inkml:trace contextRef="#ctx0" brushRef="#br0" timeOffset="13656">20840 573 442 0,'0'0'197'0,"0"0"-56"15,0 0-4-15,0 0-39 0,0 0-38 16,0 0-60-1,49 20 12-15,27 51 18 0,22 25 20 16,4 15-7-16,4 16 15 16,-21 17-41-16,-5 15 1 15,-36 5-14-15,-31 1 4 16,-13-13-7 0,-48-8-1-16,-50-12-122 0,-35-9-264 15</inkml:trace>
  <inkml:trace contextRef="#ctx0" brushRef="#br0" timeOffset="10931">15354 1434 421 0,'0'0'251'0,"0"0"-93"16,0 0 10-16,0 0-47 0,0 0-32 16,0 0-11-16,-147-77-44 15,147 77-4-15,0-2-22 16,0 2-1-16,13-4-11 15,32 2 4-15,21-4 0 16,32 1 9-16,9-1-5 16,17-6-4-16,-8 4 0 15,-5 0-3-15,-14-1-8 16,-39 6-82-16,-18 3-29 16,-31 0-25-16,-9 0-29 15,0 0-18-15,-22 0-111 16</inkml:trace>
  <inkml:trace contextRef="#ctx0" brushRef="#br0" timeOffset="11143">15869 1292 20 0,'0'0'178'0,"0"0"6"16,0 0-57-16,0 0-11 15,0 0-4-15,0 0-33 16,-142-19-30-16,142 29-18 16,-9 36-16-16,9 16 42 15,0 20 20-15,0 9-33 16,18 3 13-16,22-4-20 15,-14-5-16-15,14-8 7 16,-13-7-27-16,4-10 12 16,-4-10-13-16,-10-15 10 15,-3-10-20-15,4-11 0 16,-18-11-152-16,17-3-101 16,32-6-144-16</inkml:trace>
  <inkml:trace contextRef="#ctx0" brushRef="#br0" timeOffset="16964">22191 148 299 0,'0'0'184'0,"0"0"-71"16,0 0-32-16,0 0 13 0,0 0-32 15,0 0-49-15,0 0 21 16,-49 0 11-16,-18 0-14 15,-8 0 34-15,-1 0-28 16,-12 0 17-16,3 0-17 16,10 0-22-16,-14 0 5 15,13 0-20-15,-13 0 0 16,23 0 0-16,-1 0 5 16,0 0-5-16,-8 0 0 15,-9 0 6-15,-23 0-9 16,-40 0 3-16,-30 0 0 15,-54 0-6-15,-18 0 11 0,-22 0-5 16,-5 0 0-16,10 0 9 16,-5 0-16-16,22 6 7 15,9 3 0-15,0-1-8 16,0 0 12-16,5-1-4 16,-5-2 0-16,-9 1 8 15,0-1-12-15,9 1 4 16,-8 0 0-16,8-4 0 15,9 4 4-15,8 0-4 16,23 0 0-16,9-1 1 16,0 4-5-16,9-4 4 15,-18 1 0-15,9 0-7 16,-13-4 13-16,4-2-6 0,0 0 0 16,-4 0 9-1,4 0-13-15,-9-2 4 0,9-10 0 16,-4-2-3-16,-14 3 10 15,-13 2-7-15,-9 4 0 16,-9 5 1-16,0 0-7 16,-8 0 6-16,-1 0 0 15,5 0-5-15,17-15 11 16,14 2-6-16,13-5 0 16,14 2 10-16,26-3-15 15,5 9 5-15,22-2 0 16,-5 4-5-16,23 0 12 0,-1-1-7 15,10 1 0-15,12-1 10 16,6 3-9-16,3 3-1 16,-3 3 0-16,-10 0-7 15,5 0 13-15,-14 0-6 16,1 0 0-16,-1 0 9 16,1 0-16-16,8 0 7 15,5 0 0-15,-5 0 0 16,1 0 7-16,-10 0-7 15,5 0 0-15,-13 0 6 16,-14 0-12-16,5 0 6 16,-1 0 0-16,1-8-3 15,9-3 10-15,-9 2-7 0,-14 4 0 16,-13 5 6 0,-44 0-15-16,-5 0 9 0,-31 14 0 15,0 5-10-15,9 4 12 16,-9 0-2-16,5 0 0 15,-14-4 7-15,-22 4-12 16,-5-3 5-16,5 0 0 16,5-6-5-16,8 0 8 15,18 0-3-15,9-6 0 16,13 2 11-16,14-2-22 16,22-3 11-16,13 1 0 15,5 2-5-15,8 4 10 16,-4-1-5-16,5 9 0 15,13-2 5-15,17-2-13 0,10-2 8 16,17 1 0-16,14-2-3 16,8 1 9-16,18-2-6 15,0 2 0-15,1 0 3 16,-1 3-9-16,-9 0 6 16,10-4 0-16,17 2-4 15,13-6 10-15,18-6-6 16,9 2 0-16,0-2-3 15,-9 6-4-15,9 5 7 16,-13-1 0-16,13 5-6 16,-9-1 15-16,-9 9-9 15,0 2 0-15,-13 9 4 16,5 8-10-16,-14 10 6 0,13 3 0 16,-4 13-4-1,4 11 8-15,18 11-4 0,9 24 0 16,-13 30 3-16,13 20-7 15,-9 19 4-15,9 2 0 16,0-22-6-16,0-18 11 16,0-21-5-16,0-25 0 15,22-9 5-15,-13-10-12 16,0-1 7-16,0 0 0 16,0-2-3-16,-9 1 10 15,0-4-7-15,22-7 0 16,-13-5 5-16,9-8-10 0,0-9 5 15,4-14 0-15,-4-9-1 16,-1-8 3-16,-8-10-2 16,5-5 0-16,-14 1 4 15,0-3-8-15,0 0 4 16,0 0 0-16,8 0 7 16,-8 0-2-16,9 0-5 15,0 0 0-15,18 0 1 16,13 0-3-16,35 0 2 15,32 0 0-15,17-5-2 16,32-10 11-16,13-2-9 16,4 6 0-16,0 5 5 15,-8 6-9-15,-23 0 4 16,0 0 0-16,-18 0-3 16,1 3 8-16,12 3-5 0,6-4 0 15,21-2 6-15,14 0-8 16,26 0 2-16,-4-5 0 15,9-4-6-15,4-2 8 16,5 4-2-16,4-1 0 16,0 3 3-16,-22 2-6 15,9 3 3-15,-18-3 0 16,4 3-4-16,-17-5 12 16,-14-1-8-16,27 0 0 15,14 0 3-15,13-2-4 16,21 3 1-16,-8-1 0 15,9 0-2-15,-22 4 1 0,13-4 1 16,-9-2 0-16,-4-1 3 16,4 3-8-16,-4-2 6 15,4-1-1-15,-4 0 1 16,4 1 6-16,0 2-7 16,4-2 0-16,14 2 2 15,0 1-4-15,0 5 2 16,-18-8 0-16,-22 4-5 15,-9-1 8-15,-9 2-3 16,9-3 0-16,9 1 3 16,14 2-7-16,12-5 4 15,14-1 0-15,9 3 1 16,-9-6 6-16,9 7-7 16,-9 2 0-16,8 0 2 0,-8 3-8 15,-9 0 6-15,0 0 0 16,-4 0-3-16,13 0 8 15,22 0-5-15,13-2 0 16,14-7 1-16,9 0-2 16,-5 1 1-16,5 0 0 15,-9-1 2-15,-14 3 2 16,-4 6-4-16,-13 0 0 16,-18 0 2-16,8 0-10 15,1 0 8-15,-9 0 0 16,0 0-3-16,0 0 12 0,0 0-9 15,-14 0 0 1,-3 4 2-16,-15-2-5 0,6 7 3 16,-23-1 0-16,-9 5-3 15,0 0 6-15,-9-5-3 16,5-3 0-16,4 1 3 16,22 0-11-16,5-3 8 15,5 2 0-15,-15-1-2 16,-8 1 9-16,-17 1-7 15,-1 2 0-15,-22-8 4 16,5 2-10-16,-14-2 6 16,0 0 0-16,22 0 0 15,-13 4 8-15,5-1-8 0,-23 0 0 16,-8-3-1 0,-19 2-7-16,-30-2 8 0,-1 0 0 15,-17 0-1-15,0 0 8 16,-9 0-7-16,-9 0 0 15,-14 0 1-15,-8 0-4 16,-9 0 7-16,-9 0-4 16,13 0 8-16,-4-8-2 15,0-3-5-15,0-7-1 16,-9-4 3-16,9-7-1 16,13-2 4-16,-22-3-6 15,9-11 21-15,-9-5-14 16,9-10 24-16,-9-8-14 15,0-11-15-15,0-7 18 0,0-4-18 16,0-6 4-16,0 0 5 16,-9-4-4-16,9-4 3 15,0-4-3-15,0-2-1 16,18-1-1-16,8 6 0 16,-3-2-5-16,3-3 2 15,5 0 9-15,-22 1-9 16,-9 11-2-16,0 13 3 15,0 8-8-15,0 8 5 16,-9 11 0-16,-13 2-3 16,13 7 11-16,9 12-8 15,0 9 0-15,0 5 4 16,0 3-9-16,0 1 5 0,0-1 0 16,0 0-2-16,0 3 10 15,0-3-8-15,9 2 0 16,-9 2 3-16,0 0-8 15,0 1 5-15,0 4 0 16,0-1-2-16,0 4 9 16,0 3-7-16,0 0 0 15,0-3 5-15,0 8-7 16,0 0 2-16,0 0 0 16,-9 0-1-16,-17 0 3 15,-32-2-2-15,-49-4 0 16,-57-2 0-16,-54-6-9 0,-62-6 9 15,-44-5-74-15,-32-6-92 16,-8-10-229-16</inkml:trace>
  <inkml:trace contextRef="#ctx0" brushRef="#br0" timeOffset="19407">355 1861 416 0,'0'0'124'0,"0"0"-5"15,0 0-15-15,0 0-28 16,0 0-42-16,0 0-7 16,-18 6 42-16,71-18-28 15,27-5 11-15,5 0-3 16,3 1-26-16,-3-2 9 15,-1 2-32-15,5 4 3 16,-13 3 2-16,-10 4-3 16,-8 5-2-16,-31 0 0 15,-14 0-24-15,-13 0-61 16,0 0-100-16,0 5-24 16,-31 10-12-16,-5 2-176 0</inkml:trace>
  <inkml:trace contextRef="#ctx0" brushRef="#br0" timeOffset="19648">879 1818 201 0,'0'0'202'0,"0"0"-64"15,0 0 0-15,0 0-37 16,0 0-36-16,0 0-12 16,-18 0-44-16,9 15-4 15,9 21 11-15,-9 10-2 16,9 5 29-16,-9 12 0 15,9-2-29-15,0 5 13 0,0-1-26 16,0-6 4-16,0-5-4 16,0-3 5-1,18-11-10-15,0-6 4 0,13-12-175 16,-4-7-132-16,4-13-227 16</inkml:trace>
  <inkml:trace contextRef="#ctx0" brushRef="#br0" timeOffset="20010">1541 1470 414 0,'0'0'173'16,"0"0"-26"-16,0 0-34 15,0 0-43-15,0 0 21 16,0 0-25-16,-27-36-34 16,5 41 4-16,4 29-31 15,-8 14 2-15,-5 20 20 16,13 15-26-16,0 10 16 16,-4 6 5-16,4 11-17 15,9 6 19-15,9 0-24 16,0-5 3-16,0-12-1 0,27-11 3 15,13-23-5 1,9-14 0-16,-14-17 1 0,14-18-2 16,0-10-83-16,0-6-72 15,-5 0-4-15,-4-7-51 16,-13-17-50-16</inkml:trace>
  <inkml:trace contextRef="#ctx0" brushRef="#br0" timeOffset="20475">1723 2373 24 0,'0'0'268'16,"0"0"-146"-16,0 0-45 16,-27-147 7-16,27 114 4 15,0 7 3-15,0 6-25 16,0 8-2-16,0 4 0 16,18 8-43-16,-9 0 2 0,22 0-23 15,-4 0 1-15,4 14-4 16,-13 15 6-16,8 2-3 15,-17 3 0-15,5 3 5 16,-6-1-5-16,-8-2 0 16,0-5 0-16,0-7-4 15,0-5 11-15,0-9-7 16,0-8 0-16,0 0 6 16,0 0 7-16,0 0 10 15,0-25 56-15,0-11-54 16,0-4-19-16,9-2 2 15,0-4-4-15,9 5 3 0,13 3-3 16,-13 4-4-16,4 6 0 16,-4 8-4-16,8 9 4 15,-3 11 0-15,12 0-2 16,-4 5-8-16,5 29 3 16,-5 9 6-16,-13 7 1 15,0 5-6-15,4-8 7 16,-13-2-1-16,0-8 0 15,-9-5-11-15,8-12-24 16,-8-9-113-16,0-11-49 16,0 0-86-16</inkml:trace>
  <inkml:trace contextRef="#ctx0" brushRef="#br0" timeOffset="20744">2296 1388 395 0,'0'0'188'0,"0"0"-14"15,0 0-21-15,0 0-48 16,0 0-42-16,0 0-48 16,22 12-12-16,36 53 43 15,9 23-2-15,8 17 24 16,1 13-11-16,-10 1-29 0,-26 3 10 15,-22 2-32-15,-18 4-4 16,-26-1 2 0,-81 6-4-16,-44-2-32 0,-22-10-147 15,8-7-270-15</inkml:trace>
  <inkml:trace contextRef="#ctx0" brushRef="#br0" timeOffset="253275">746 3865 531 0,'0'0'171'0,"0"0"-45"16,0 0-21 0,0 0-45-16,0 0-16 0,0 0-43 15,22-19 3-15,62 19 11 16,58 0 7-16,41 0 35 15,48 2-16-15,9 2-15 16,-1-2 0-16,-21 4-24 16,-36-1 4-16,-44 1 0 15,-36 0-2-15,-35 0 3 0,-36 2-7 16,-22-8 2 0,-9 0 1-16,0 0 3 0,0 0-2 15,0 0 10-15,-67 0-9 16,-39 0 34-16,-45-14-39 15,-72 2 0-15,-17-5-2 16,-17 3 8-16,17 0-6 16,40 5 0-16,27 7 8 15,48-6-8-15,50 8 0 16,35 0 0-16,22 0-2 16,18 0 2-16,0 0 0 15,9 0-5-15,49 0-4 16,35 0 9-16,45 15 0 15,4 3 3-15,31-12-3 16,9 6 6-16,-8-10-6 16,-32 4 0-16,-18-1 7 15,-40-5-9-15,-26 0 2 16,-27 4 0-16,-22-4 11 0,-9 0-9 16,0 0 21-16,0 0 10 15,-18 0-16-15,-39-17 2 16,-32-6-19-1,-36 5 0-15,-17 2-9 0,-22 10 13 16,4 0-4-16,4 6 0 16,32 0 5-16,17 0-10 15,50 0 5-15,21 6-3 16,36 0-2-16,0 2-15 0,36 4-4 16,70-1 22-16,59-3 2 15,52-8-3-15,46 0 3 16,21 0 0-1,-13-14 0-15,-62-5 4 16,-67 7-4-16,-76 6 0 0,-43 6 6 16,-23 0 2-16,0-5-4 15,-49-13 3-15,-49-1-7 16,-44-3-8-16,-58 7 6 16,-40 12 1-16,0 3 2 15,0 0-6-15,49 0 5 16,67 6 0-16,66 2-5 15,49 5 5-15,9 3-6 16,36 4 0-16,70 2 5 16,41-7-5-16,44-15 6 15,9 0-9-15,-9 0 1 16,-49 0-83-16,-53 2-18 0,-62 11-96 16,-27 5-135-1</inkml:trace>
  <inkml:trace contextRef="#ctx0" brushRef="#br0" timeOffset="254616">5553 3675 553 0,'0'0'102'0,"0"0"-36"15,0 0 23-15,0 0-28 16,0 0 7-16,0 0 71 16,213 0-51-16,-49 0-18 15,36 0-18-15,18-13-25 16,-14-10 5-16,-13 0-28 16,-31 3-4-16,-22 4 14 15,-27-1-8-15,-31 5-3 16,-35 6-3-16,-23 4 8 0,-13 2-3 15,-9 0-1-15,0 0-4 16,-76 0 6-16,-57 8 0 16,-89 29-2-16,-67 8-4 15,-53 4 6-15,26-10-3 16,28-5-3-16,65-6 0 16,72-8-10-16,54-7 13 15,61-5-3-15,36-3 0 16,0 0-12-16,76 1 12 15,48-4 1-15,58-2 1 16,58-2 11-16,36-37-10 16,12-9 1-16,1-4-4 15,-31-2 4-15,-49 9-10 16,-36 8 6-16,-58 12 0 0,-48 8 0 16,-40 14 7-16,-27 3-7 15,0 0 0-15,0 0 8 16,-27 0-18-16,-71 0 5 15,-44 14 5-15,-80 20-2 16,-36 2 10-16,-26 5-8 16,13-13 1-16,44 0 7 15,45-8-15-15,76-8 7 16,57-10 0-16,31-2-5 16,18 0 6-16,0 0-1 15,35 0 0-15,54-14-1 16,54-29 1-16,56-8 0 15,15-8 1-15,17 5-4 0,-40 9 5 16,-40 15-2-16,-36 9 0 16,-39 7 3-16,-36 5-8 15,-31 9 5-15,-9 0 0 16,0 0-1-16,-58 0-4 16,-66 12 2-16,-67 25-11 15,-98 19 25-15,-36 7-12 16,-21-7 1-16,53-2 0 15,71-12-8-15,88-16 11 16,76-12-3-16,50-9 0 16,8 1-15-16,57-1 13 15,59 2 2-15,62-7 0 16,101-14 14-16,46-35-9 0,48-9-2 16,0-3-3-16,-53 10-9 15,-71 15 6-15,-67 11-25 16,-80 16 13-16,-44 1 7 15,-58 8 5-15,0 0 3 16,-27 0-13-16,-70 0-58 16,-46 0-50-16,-48 8-124 15,-31 17-110-15</inkml:trace>
  <inkml:trace contextRef="#ctx0" brushRef="#br0" timeOffset="381970">10546 3639 717 0,'0'0'129'0,"0"0"-59"0,0 0 11 15,0 0 21-15,0 0-47 16,0 0-3-16,0 0-19 16,285-20-14-16,-63 17 27 15,36-5-35-15,48 0-9 16,1 4-2-16,-10 4 0 15,-39 0-128-15,-76 8-190 16,-75 33-479-16</inkml:trace>
  <inkml:trace contextRef="#ctx0" brushRef="#br0" timeOffset="382481">18224 4035 809 0,'0'0'150'15,"0"0"-95"-15,0 0 57 0,0 0 17 16,0 0-22-16,0 0-60 16,71-31-26-16,13 12 9 15,58 7-24-15,63-11 4 16,43 3-10-16,59-5 6 15,35-3-13-15,31-3 4 16,-8 0-77-16,-59 8-85 16,-84 14-238-16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21:19.816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574 377 536 0,'0'0'166'0,"0"0"-25"16,0 0-7-16,0 0-16 15,0-174-7-15,0 134-58 16,0 1-16-16,0 4 15 15,-9 6-39-15,-8 7 21 16,-3 8-5-16,-6 0-27 16,-3 7 12-16,12 7-14 15,-8 0-1-15,-13 0-5 16,9 24-4-16,-5 19 10 16,5 11 0-16,21 7 1 15,8 5-11-15,0 1 10 16,46 8 0-16,17 3-5 15,0-1-4-15,0 1 9 0,-1-1-7 16,1-1 3 0,-16-13-7-16,-10-1 10 0,-20-14 1 15,0-11-5-15,-17-2 1 16,0-16 3-16,-9 3 1 16,-32-9 0-16,-27-5 3 15,-11-3 1-15,-14-5-4 16,-3 0 4-16,-5 0-4 15,13-13-4-15,4-3-30 16,21 2-52-16,25-4-24 16,30-1-59-16,8 3-4 15,38-6-161-15</inkml:trace>
  <inkml:trace contextRef="#ctx0" brushRef="#br0" timeOffset="866">901 711 576 0,'0'0'177'15,"0"0"-50"-15,0 0 7 16,0 0-14-16,0 0-37 16,0 0-14-16,-13-130-48 15,13 130-3-15,-8 0-18 16,8 0-4-16,0 15-10 0,0 20 12 15,0 13 2 1,21 6 1-16,4 0-1 0,13-7 0 16,8-6-2-16,-12-12 8 15,12-13-9-15,0-8 3 16,-21-8-7-16,-8 0 2 16,4 0 6-16,-13-16-1 15,1-18 7-15,-9-2 3 16,0-2-10-16,0 2 1 15,0 6 6-15,-9 3 4 16,1 14-11-16,-1 8 0 16,-3 5-1-16,12 0-1 0,0 0-9 15,0 27-1-15,38 10 12 16,8 0-2-16,8-7 2 16,1-9 0-16,8-10-7 15,-9-11 10-15,1 0-3 16,-13-16 1-16,4-21 4 15,-8-9 7-15,0-8-12 16,-22-10 0-16,1 3 22 16,-17-3-18-16,0-1 19 15,0 9 5-15,-25 5-20 16,4 19 36-16,4 8-33 16,9 17-3-16,-1 7-7 15,9 0-1-15,0 7-10 16,0 38-8-16,0 17 18 15,17 16 3-15,13-8-3 0,3 2 0 16,-3-6-3-16,3-7 6 16,-4-8-3-16,-3-13 0 15,-18-14 0-15,0-17-8 16,5-1 3-16,-5-6 5 16,-8 0-2-16,9 0 10 15,16-19-6-15,4-2-2 16,-3-6 8-16,3 9-11 15,-12 4 3-15,12 6 0 16,-4 8-6-16,5 0-6 16,3 5-3-16,-16 25 7 15,12 2-16-15,-20-2 14 0,-1-4-17 16,-8-5 4-16,0 1 21 16,-8 2-13-16,-30-6 13 15,-12 1 0-15,-5-6-19 16,9-4 3-16,8-7-23 15,13-2-7-15,25 0-22 16,0-11-79-16,17-31 22 16,54-20-95-16,30-10-190 15</inkml:trace>
  <inkml:trace contextRef="#ctx0" brushRef="#br0" timeOffset="2064">2600 436 28 0,'0'0'380'16,"0"0"-225"-16,0 0-28 0,0 0 19 15,0 0-19-15,0 0-28 16,9-78-13-16,-9 78-32 16,0 0-46-16,0 16-7 15,-9 30 4-15,-7 21-2 16,-14 11 23-16,13 5-24 16,-20 4 11-16,20-6-7 15,8-17-1-15,1-16-1 16,8-24-4-16,0-11 0 15,0-13 0-15,0 0 6 16,0 0 6-16,0-18 16 16,8-30 25-16,9-17-34 0,21-23-19 15,-13-3 0 1,13-7 3-16,-13-1-2 0,-4 5-1 16,-4 19 0-16,0 19 9 15,-9 24-12-15,-8 18 3 16,8 14-8-16,5 3 8 15,-5 48-34-15,9 26 31 16,-17 17 1-16,9 8 0 16,-9-3 0-16,0-9 2 15,21-6 0-15,-13-15-4 16,9-13 7-16,-9-21-3 16,1-11 0-16,3-16 7 15,-3-5-13-15,-9-3 6 0,0 0 0 16,0 0-5-1,0-6 5-15,-21-21-5 0,-5-10 5 16,-20-11-5-16,0-13-1 16,-9 4 6-16,-7 4 0 15,-1 10-6-15,8 13 4 16,21 12-1-16,-3 12 1 16,28 4-14-16,9 2 16 15,0 0-12-15,26 8-7 16,49 5 10-16,5-10 11 15,20-3-2-15,10 0 4 16,-14-16 2-16,-12-8 0 16,-4 3-6-16,-17 2 0 15,-9 5 10-15,-24 7-7 63,-14 4 19-63,-16 3 5 0,0 0-18 62,0 0 22-46,0 0-18 0,0 0-8-1,0 0-1-15,9 0-4 31,8 10-8-15,12 17 4-16,-4 13 5 47,4 0-1-31,5 8 0 15,-5-2 1-31,5 2-4 15,4-5 5 17,-21-8-2-1,3-15 0-15,-3-3 6-1,-17-12-8 16,0-5 2-15,0 0 0 0,0 0-2-16,-8 0 8 15,-21-5-6 1,-5-17 0 0,5-4 1-16,12-11-7 0,8-1 6 0,9-2-11 0,0-3 4 0,9 5-2 0,37 7 5 15,8 4 2-15,-12 13-6 0,-4 7 2 0,-21 7 6 0,12 0-8 0,-3 0 3 0,3 13-4 0,-12 13 9 0,12 9-1 0,5 5 2 0,-5 1-2 0,-4 1 1 0,5-1 0 0,-14-10-9 0,1-1 9 0,-17-16 0 0,9-4-1 0,-9-5 5 0,0-5-4 0,0 0 0 0,0 0 0 0,0 0 29 0,0 0-8 0,-17-29-9 0,0-7 5 16,17-13-14-16,0-13 9 0,0-11-12 0,54 1 1 0,1 0-8 0,8 20 7 0,-8 5-6 0,-22 27 5 0,-4 8-25 0,-20 12 8 0,8 0-48 0,-17 29-61 0,0 21-13 15,0 2-79-15,0 2-103 0</inkml:trace>
  <inkml:trace contextRef="#ctx0" brushRef="#br0" timeOffset="2939">4426 655 420 0,'0'0'172'16,"0"0"-11"-16,0 0-16 15,0 0-23-15,-9-149-16 16,-24 125-56-16,3 5 27 15,-3 8-35-15,-5 7-28 16,9 4-5-16,3 0-9 0,10 0-5 16,-5 23-2-1,4 12 6-15,8 7 1 0,1 6 0 16,8-7 2-16,0-9-11 16,0-8 7-16,8-8-3 15,9-5 0-15,21-11 3 16,-4 0 2-16,3 0 2 15,-7-17 2-15,-5-12 4 16,0 3-5-16,-4-7-2 16,-4 7 20-16,-9 4-19 15,1 6 13-15,-9 13-7 16,0-4-4-16,0 7-6 16,0 0 2-16,0 2-21 15,21 33 18-15,-5 2-1 16,9 6 4-16,5-8 0 0,-5-8 5 15,13-9-10-15,-13-12 5 16,13-6 0-16,-9 0 10 16,5-11-4-16,3-24 3 15,-3 3-6-15,-13-3 2 16,-4 6 20-16,-9-1 1 16,-8 9-3-16,0 8 8 15,0 6-29-15,0 7 15 16,0 0-17-16,0 0-20 15,0 0 12-15,21 23-13 16,13 4 11-16,3-4 1 16,10-7-25-16,7-5 33 15,-12-11-1-15,4 0 2 16,-8-13-1-16,4-14 2 0,-13-2-1 16,9-3 21-1,-29-1-11-15,-1 1 38 16,-8 8-15-16,0 7-15 0,0 10 22 15,0 2-27 1,0 5-4-16,0 0-9 0,0 19-23 16,-17 34 18-16,-12 35-4 15,20 22 18-15,9 19-11 16,0 7 2-16,17-5 0 16,4 0-5-16,-4-6 14 15,-9-4-9-15,-8-4 0 16,0-23 2-16,0-16-9 15,-25-23 7-15,-21-14 0 16,0-17-5-16,-17-16 17 0,-8-8-7 31,-22 0 1-31,-16-6-5 0,-8-20 5 0,-1-9-6 16,1-13-2 0,16 0-9-16,21-11-61 15,43-10-17-15,37-9-41 0,67-8-174 16,50-4-213-16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21:25.242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172 400 616 0,'0'0'224'15,"0"0"-30"-15,0 0-34 16,0 0-24-16,0 0-46 0,0 0-33 16,-21-70 8-1,21 70-37-15,0 0 6 0,0 0-25 16,0 0-1-16,0 0-16 16,0 5 5-16,0 25 3 15,0 12-8-15,0 6 12 16,0 4-4-16,0-4 0 15,0-3 8-15,9 0-12 16,12-10 4-16,12-5 0 16,13-9-11-16,0-7 0 15,17-7-11-15,-8-7-19 16,8 0-38-16,-9-13-10 16,-7-9-69-16,-31-2-81 15,-16 6-54-15,0-3-166 16</inkml:trace>
  <inkml:trace contextRef="#ctx0" brushRef="#br0" timeOffset="384">80 348 299 0,'0'0'107'15,"0"0"16"1,0 0 29-16,-80-136-53 15,80 110-8 1,25-1-36-16,47 6-52 0,45-3 0 16,1 7-3-16,-1 12 5 31,-8 5-13-15,-33 0 7-16,-13 24-77 0,-38 13-97 15,-25 8-154 1</inkml:trace>
  <inkml:trace contextRef="#ctx0" brushRef="#br0" timeOffset="2514">386 533 225 0,'0'0'211'0,"0"0"-100"0,38 0-38 16,17-2 14-16,16-15-21 15,13-2-9 1,4-7-6 0,13-4-26-1,-1-2 22 1,5-2-17-16,-21 2-10 0,-13 5 20 0,-16 8-22 15,-30 3 7-15,-4 2 9 16,-12 1-4 0,-9-3 13-1,0-5-28-15,0-3-4 0,0-3 23 16,0 3-30 0,-17 5 10-1,-4-2 29-15,-4 7-42 16,-5 7 16-1,5 4-17 17,-4 3-2-32,12 0-8 0,-8 0 8 15,-5 21 2 17,5 13-1-32,4 16 3 15,13 10-3 1,8 6 1-16,0 10 0 15,0-14-12 1,46-6 6 0,9-8-7-16,-1-10 0 0,9-11-25 0,-8-14 36 0,-9-12-11 0,-4-1 13 0,4 0 4 0,0-20-4 0,-8-12 4 0,-5 1 5 0,-3-7-7 0,-22-3 20 0,9 1-3 0,-17 0-5 0,0 2 20 0,0 9-22 0,0 3 4 0,-17 9-8 0,0 6 2 0,5 6-15 0,3 5 5 0,1 0-24 0,-9 11 24 0,9 32-7 0,-13 8 7 0,4 5 0 0,17 1 8 0,0-13-13 0,0 2 5 0,17-17-6 0,12-5-3 0,5-7 5 0,-5-10 4 0,9-7-2 0,-13 0 10 0,13 0-4 15,-5-21-2-15,5-6 4 0,8-2-1 16,-12-1-1-16,4-4-4 16,-13 4 13-16,-17 4-10 15,13 9 12-15,-12 7-9 16,-9 7-2-16,0 3-3 15,0 0-1-15,0 0-10 16,8 0 8-16,9 19-18 16,4 5 20-16,-5 5 0 15,1-5 2-15,4 0-11 0,-4-7 9 16,-9-2 0-16,1-4-1 16,-1-5 5-16,5-6-4 15,-13 0 0-15,8 0 4 16,1 0 1-16,7-14-5 15,22-7 0-15,-21 0 5 16,0-1 5-16,4 6-10 16,-13 2 0-16,0 6 5 15,1 6-13-15,-9 2 8 16,8 0-1-16,5 0-4 16,4 0-7-16,-1 0 9 15,14 14 3-15,-5-2-5 16,-8 7-5-16,4-11 10 15,-5 3 0-15,1 1-4 0,-4-12 15 16,-13 1-11 0,0-1 0-16,8 0 2 0,1 0 10 15,7-1-9-15,1-22-3 16,21-1 0-16,-21 4 6 16,12-3-6-16,-12 10 0 15,-9 2 7-15,1 6-14 16,-9 5 7-16,12 0 0 15,-3 0-8-15,7 0-6 16,14 5 12-16,-5 18-17 16,-8-8-23-16,12 6 21 15,-4-7-1-15,5-4 5 0,3-7 13 16,-3 1-11-16,3-4 15 16,-12 0 0-16,4 0 3 15,-4-20 2-15,5-3-1 16,-10-5 1-16,5-1 32 15,-21-1-17-15,0-2 17 16,0 4-9-16,0 3-25 16,0 6 19-16,-21 8-22 15,5 4 0-15,-10 7-2 16,5 0-8-16,-4 0 10 16,4 7-3-16,-4 23 6 15,8 7-14-15,9 3 11 16,8 3 0-16,0-3-5 0,0-8 3 15,17-9-1 1,16-6 3-16,13-9-7 0,1-8-2 16,7 0 9-16,1 0 0 15,-1-8 6-15,-8-16 5 16,-12 0-10-16,-5 0-1 16,-12 3 4-16,0 2 0 15,-9 6-4-15,5 0 0 16,-13 4 2-16,0 7 6 15,0-1-11-15,8 3 3 16,9 0-22-16,0 0 21 16,12 16-9-16,-12 3 10 0,21-1-5 15,-13-2 9-15,-4-5-7 16,-4-3 3-16,-1-4-16 16,-7-4 11-16,12 0 0 15,-4 0 5-15,-9 0 5 16,0-12 4-16,1-4-4 15,12-3-2-15,-13 6 0 16,0 2 6-16,1 1-9 16,-1 7 0-16,13 3-3 15,-4 0-8-15,8 0 10 16,5 3-3-16,-5 15-3 16,13-2-1-16,-9 1-3 15,-4-4-26-15,0-11 28 0,5-2-11 16,-5 0 20-1,-4 0 0-15,4-8 6 0,-8-16 8 16,4-7 6-16,-13-15 25 16,-8-2 16-16,0-10-40 15,0-4 20-15,0 3-6 16,-17 5-32-16,-4 14 29 16,13 19-31-16,8 10 0 15,-8 11-1-15,8 0-3 16,0 19-6-16,0 31-1 15,0 23 10-15,0 8-4 16,8-5 4-16,9-3 0 0,4-9-3 16,4-16-9-1,21-2-2-15,0-9-22 0,0-13-29 16,-12-13 36-16,-5-11-54 16,-12 0 8-16,-17-9 35 15,0-17-38-15,0-11 42 16,-17-1 6-16,-20 0-13 15,-1 4 37-15,-4 4-5 16,-4 6 11-16,8 11-3 16,21 2-10-16,0 9 9 15,17 2 4-15,0 0 0 16,0 0-2-16,0 0 4 16,9 0-2-16,16 2 14 15,13-2-13-15,16 0 35 16,1 0 7-16,-1 0-18 0,-12-8 24 15,4-8-16 1,-16 3 0-16,-22-6 16 0,1 8-1 16,-9-5-3-16,0 8 1 15,0 4-38-15,0 1 20 16,0 3-28-16,0 0 0 16,0 0-4-16,0 0-16 15,0 20 19-15,0 15-5 16,8 3 12-16,9 7-10 15,4-7 4-15,4-4-2 16,-4 1-3-16,-4-4-9 16,-1-7 14-16,-7-9-1 0,-9-5-2 15,0-1-9 1,0-7 11-16,-9-2-22 0,-37 0-23 16,-25 0 28-16,0 0-112 15,8 0-14-15,17-8-29 16,29-8-105-16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21:30.27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8 70 711 0,'0'0'125'0,"0"0"55"0,0 0-40 0,0 0-53 0,0 0-4 0,0 0-24 0,-8-70-45 0,8 70-14 0,0 32-6 0,0 19 6 0,21 16 4 0,-4 8 6 0,8-3-7 15,-17 0-3-15,13-11 0 0,-12-10-5 0,8-10 11 0,-17-10-6 0,8-20 0 16,-8-3 7-16,0-8-5 16,0 0-2-16,0 0 0 15,0 0 28-15,0-2-27 16,0-20 19-16,0-2-20 16,13-2 12-16,-13 4-13 15,16-2 1-15,1 8 0 16,0 8-11-16,12 2 9 15,9 6-6-15,-4 0 7 16,3 6-19-16,10 20 16 16,-22 1 1-16,-9 2-16 0,5-3 18 15,-21-2-34 1,0-12 6-16,0-1-4 0,-21-3-4 16,-12-3 35-16,-13-2 0 15,8 0 2-15,13-3-8 16,16 0 11-16,9 0-3 15,0 0 1-15,0 0 9 16,0 0-12-16,0 0 2 16,17 0-12-16,21-8 2 15,17-3 10-15,-1-5 0 16,-4-3 0-16,18 0 8 16,-35-5-6-16,5 0-2 15,-13-5 0-15,-4-1 1 16,-4-1 7-16,-17 1-7 15,0 3 18-15,0 8-13 0,0 12 31 16,-30 4-33-16,5 3 5 16,-4 0-16-16,4 10 7 15,0 20 0-15,4 5-2 16,12 7 5-16,9-7-3 16,0 2 0-16,38-2 0 15,4-4-6-15,4-16 6 16,9-7-10-16,-1-8-47 15,1 0-99-15,-1 0-198 16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21:29.470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107 424 560 0,'0'0'152'16,"0"0"4"-16,0 0-22 15,0 0-58-15,0 0 19 16,0 0-51-16,0 0 3 15,0 0-11-15,0 0-36 16,0 0-1-16,0 0-12 0,0 0 13 16,-101-52-5-1,101 94 5-15,0-2 0 0,0-8-6 16,0-3 14-16,9-8-8 16,20-2 0-16,-12-16 6 15,-9-3-9-15,13 0 3 16,-4 0 0-16,8-3 17 15,-4-21-7-15,4 3-7 16,5-3-3-16,-13-3 6 16,20 3-5-16,-20 0-1 15,8 8 0-15,-4 5-5 16,-4 11 5-16,0 0-1 16,4 0-1-16,4 16-6 15,-8 8-2-15,4 6 9 16,4-6-10-16,-17 0 11 0,5-2-49 15,-5-10 6-15,1-3 4 16,-9-9 8-16,0 0 30 16,8 0 2-16,9 0 5 15,-9-19 2-15,5-5 3 16,4 0 5-16,-17-6 14 16,16 1-22-16,-7 5 25 15,3 5-21-15,-3 8-12 16,-9 9 0-16,8 2 0 15,1 0-4-15,7 8-12 16,14 16 10-16,-13 5-2 16,-1 1 8-16,5-6 0 0,5-6-7 15,3-2-11-15,-12-8 7 16,-1-4 7-16,-7-4 4 16,12 0-1-16,-13 0 1 15,9-20 0-15,-9-1 10 16,5-6-4-16,-5 1 12 15,-8-1 13-15,9-4-22 16,-9 11 16-16,0 4-23 16,0 8 9-16,0 8-4 15,0 0-7-15,0 0-6 16,8 8-17-16,-8 19 16 16,0 10 2-16,17-10 5 15,-9 2 0-15,13-7-6 0,-4-5-9 16,-9-10-17-1,13-5 20-15,-4-2 12 0,0 0 2 16,-9 0-2-16,1-15 2 16,3-7 22-16,5 3-24 15,-8-2 30-15,-1 5-11 16,-8 5-19-16,0 0 31 16,0 9-31-16,0 2 2 15,0 0-5-15,8 0-20 16,13 6 13-16,-12 9 2 15,16 1 11-15,4 1-11 16,-4-4 0-16,5-11 8 16,3-2-11-16,-3 0 18 15,3 0-7-15,-3 0 1 0,7-18 6 16,-11-3-2-16,-1-1-1 16,-4-2-2-16,-13 0 29 15,-8 5-17-15,0 8 4 16,0 0-2-16,0 11-11 15,0 0-10-15,0 0 3 16,0 6-22-16,9 21 20 16,-1 5 6-16,13 3-2 15,-4-6 0-15,-9 3-10 16,22-4 7-16,-14-3-46 16,1-3 5-16,0-2 29 15,-5-8-23-15,-12 0 18 16,0-12-10-16,0 0-4 15,0 0 29-15,-12 0-39 16,-13 0 44-16,0 0 0 0,4 0-26 16,4 0-13-16,17 0-10 15,0 0 15-15,0 0 33 16,0 0-10-16,8 0 6 16,22 0 4-16,3-17 2 15,13-7 6-15,0-6 10 16,9-2 0-16,-13-3 40 15,-4-7 13-15,-13-4 4 16,4-10 12-16,-20-6-29 16,-9-1-3-16,0 4-15 0,0 5-16 15,-26 19 16 1,5 13-19-16,5 13-3 0,7 9-12 16,9 0-5-16,-8 26-13 15,-13 25 8-15,21 13 10 16,0 5-6-16,0 7 1 15,21-7 0-15,21-5-8 16,4-11-26-16,0-6-54 16,0-11-77-16,-12-12-110 31,-13-13-135 31</inkml:trace>
  <inkml:trace contextRef="#ctx0" brushRef="#br0" timeOffset="290">1836 382 408 0,'0'0'177'0,"0"0"-56"16,0 0-111 0,0 0-5-16,0 0-5 15,0 0 0 1,298-11-44 0,-189 11-408-1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21:32.610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103 462 568 0,'0'0'161'0,"0"0"-8"0,0 0-9 15,0 0-56-15,0 0-8 0,0 0-20 16,0 0-15-16,-8-66-19 16,8 66-19-16,-8 0-14 15,-13 15 2-15,4 23 5 16,0 12-2-16,-4 4 2 16,13 5 0-16,8-6-3 15,0-7 14-15,37-3-11 16,-11-11 0-16,11-11 1 15,10-8-2-15,-14-7 3 16,13-6-2-16,-8 0 9 16,8-24-2-16,-4-6 1 15,13-15-5-15,-9 0 4 0,8-3 7 16,-7-4-11-16,-14 7-2 16,-4 11 3-16,-3 12 5 15,-18 9-9-15,13 13 0 16,-4 0-20-16,0 7 19 15,20 21-12-15,-11-4 13 16,3 0-5-16,-12-9 10 16,-9-4-6-16,5-6 1 15,-13 1-2-15,0-6-2 16,0 0 7-16,0 0-3 16,0 0 15-16,0-19-8 15,0-2-7-15,0-3 0 16,0-1 5-16,-30 7-5 0,22-5 1 15,-21 11-1-15,12 4 1 16,8 5 5-16,-7 3-12 16,-5 0 4-16,12 16-7 15,-16 22-3-15,4 7 12 16,4 3 0-16,9 0-3 16,8-10 3-16,0-6-2 15,0-5 2-15,17-11-28 16,12-11 22-16,5-5-13 15,3 0 19-15,-11 0-3 16,3-18 16-16,-21-6-11 16,1-3 10-16,-9-6 2 0,0-1 29 15,0-3-41-15,-17-4 6 16,-12 6 6-16,-5 9-6 16,5 10-7-16,12 10-1 15,0 6-8-15,9 0 2 16,-13 7-3-16,12 24 9 15,1 4-11-15,-1 5 18 16,9-3-7-16,0-4 0 16,9-2 2-16,16-7-11 15,13-10 9-15,0 2 0 16,-5-14-7-16,13-2 13 16,0 0-6-16,1-2 0 15,-14-17 8-15,5 1-5 16,-13-4-3-16,4 3 0 15,-20-2 7-15,8 7 4 0,-17 7-6 16,0 4-4-16,0 3 8 16,0 0-18-16,8 0-8 15,21 16 17-15,-3 8-17 16,3-2 26-16,-12-7-9 16,12 1 0-16,-21-8-2 15,1-2-11-15,-1-6 10 16,-8 0 3-16,17 0-11 15,-4 0 17-15,3-3-6 16,18-15 0-16,-5-4 7 16,-3 3-12-16,11 3 5 15,-20 5 0-15,12 3-5 0,-20 7 7 16,8 1-6-16,-9 0 4 16,21 0-27-16,-12 12 26 15,4 12-21-15,4-7 9 16,1 1 7-16,3-5-11 15,-4-2 17-15,4-5 0 16,-3-6 4-16,-5 0-8 16,4-3 9-16,4-21-5 15,5-9 22-15,-5-8-15 16,-4-6 37-16,-8-8-3 16,-4-2-27-16,-13 1 32 15,0 8-28-15,0 8 3 16,0 13 13-16,-13 10-27 0,5 10 2 15,8 4-9-15,0 3 7 16,0 0-15-16,0 0 8 16,0 0 0-16,0 0-8 15,0 0 10-15,0 0-2 16,0 0 0-16,0 0 1 16,0 0 1-16,0 0-2 15,0-16 0-15,-9 3 5 16,9-17 4-16,-17 4-9 15,9-1 0-15,0 3 6 16,-5 11-11-16,5 4 5 16,8 7 0-16,0 2-6 15,0 0-2-15,0 0 6 0,0 11-9 16,-9 26 4-16,9 22-2 16,-8 0 9-16,8 12 0 15,-8 3-5-15,8-5 14 16,0-3-9-16,0-10 0 15,33-10-12-15,5-10 11 16,8-12-68-16,-12-20-3 16,3-4 27-16,-20 0-32 15,-17 0 10-15,0-21 1 16,0-9-52-16,-33 1 42 16,-14 2 3-16,1 0 7 15,0 3 52-15,21 6 12 0,-4 4 2 16,29 3 19-1,0 6 7-15,0 0 34 0,0-2-18 16,0 6-24-16,37-10 14 16,18 3-15-16,8 3 18 15,8-3-7-15,5 0-23 16,-5-3 31-16,-16-3-14 16,-9 7 17-16,-13-3 7 15,-16 1-28-15,-4 4 24 16,-5 2-7-16,-8 0-20 15,0 3 7-15,0 0-22 16,0 0-11-16,8 3 8 16,1 18 1-16,8 3 2 15,-5-5 0-15,-3 5 6 0,7-2-8 16,-7-4 2-16,-1-1-64 16,-8-4-105-16,0 0-150 15</inkml:trace>
  <inkml:trace contextRef="#ctx0" brushRef="#br0" timeOffset="356">2264 106 434 0,'0'0'190'0,"0"0"-54"0,0 0-15 15,0 0-31-15,0 0-49 16,0 0-41-16,-25-24-4 16,25 37 0-16,0 6 4 15,8 1 3-15,9-7-3 16,13-5 0-16,-5-5 18 16,-8-3-16-16,4 0 52 15,4 0 20-15,-8-17-24 16,-5-7 13-16,5 0-27 15,-17-3-15-15,0 6-13 16,0 3-6-16,-17 4-4 16,5 6-2-16,-5 8-67 0,17 0-38 15,0 8-89-15,0 24 26 16,17 3-86-16</inkml:trace>
  <inkml:trace contextRef="#ctx0" brushRef="#br0" timeOffset="2377">2806 320 563 0,'0'0'216'16,"0"0"-35"-16,0 0-34 16,0 0-32-16,0 0-33 15,0 0-54-15,0-90 11 0,0 90-39 16,0 0-11-1,0 11 8-15,0 23-12 0,0 9 15 16,0 7 0-16,-9-2 5 16,-8-2-6-16,9-9 1 15,8-12 0-15,0-9-4 16,0-8 11-16,0-8-7 16,0 0 1-16,0 0 3 15,17-6 14-15,12-20-12 16,5-9-4-16,12-5 18 15,-8 2-17-15,-13-2 8 16,13 9-5-16,-22 3 1 16,1 13-4-16,4 6-3 15,-12 7 0 17,-1 2-7-17,0 0-9 1,9 4 10-1,4 22 3 17,-4-2-1-1,-9 2-5 0,13-2 9-15,-4-3 0-1,0-8-9 17,12-2 6-17,-12-8 3 17,8-3 0-32,-4 0 0 15,4 0 6 32,5-14-5-16,-14-6-1-15,1-8 11 0,-8 2-3-1,-9-3 5 16,0-4 7 1,0 4-18-17,0 8 21-15,0 4-19 0,0 12-4 0,0 3 1 0,0 2-1 0,0 0-3 0,-9 0-7 0,1 18-6 0,8 14 8 0,-9 6 8 0,9 0 0 0,0-7-4 16,0-7 12-16,0-5-8 0,0-5 0 0,26-7 1 0,3-1-13 0,-4-6 12 0,5 0 0 0,-14 0 0 0,1 0 9 0,4-6-9 0,-4-12 0 0,0-4 10 0,4 1 0 0,-13-3-10 0,9 2 0 0,-9 10 13 0,5 0-6 16,-13 10-7-16,0 2 0 0,0 0-2 0,0 0-6 0,8 0-11 0,1 26 19 0,-1 3-14 0,9 1 21 0,-9 0-7 0,21-4 0 0,-20-4 6 0,20-11-8 0,-12-4 2 0,8-1 0 0,5-6-8 15,-5 0 18-15,4 0-10 0,-4-6 2 0,5-12 9 0,-5-6-7 0,4 2-4 0,-12 1 0 0,0 3-2 0,4 7 7 16,-13 5-5-16,9 3 0 15,-9 3-10-15,1 0 3 0,12 0-8 16,-21 14 2-16,8-1 7 16,1-5-18-16,-9 1 16 15,0-6 1-15,0-3-2 16,0 0 3-16,0 0 6 16,0 0 0-16,0 0 4 15,-9-14 4-15,1-3-8 16,-13 1 0-16,4 3 5 15,0 6-14-15,9 0 9 16,-5 7-3-16,-4 0-1 16,9 0-15-16,-9 14 19 15,-4 15 0-15,4 9 2 0,1-3-8 16,16-3 6-16,0-6 0 16,0-4-7-16,0-9 13 15,16-5-6-15,10-2 0 16,11-6 3-16,-7 0-1 15,3 0-2-15,-3-8 0 16,-5-11 7-16,-8-5 0 16,-5-5-4-16,-3-9 8 15,-9-2-9-15,0-1 28 16,0 5-26-16,-9 3 4 16,-20 9 4-16,21 11-4 15,-9 7-8-15,4 6 0 16,-4 0-21-16,9 14 20 15,-9 17-5-15,-4 7 6 0,21 5-7 16,0-3 12-16,0-10-5 16,0-5 0-16,13-2 6 15,20-12-4-15,14-6-2 16,-1-5 0-16,8 0 6 16,-12 0 3-16,13 0-9 15,-18-16 0-15,10-8 11 16,-14-11-3-16,-3 0-7 15,-14 0 2 1,-7 3 18-16,-1 6-14 0,-8 12-2 16,0 9-1-16,0 5 4 0,0 0-16 15,0 0 0 1,0 11-16-16,0 18 17 0,0 8 3 16,0 1 4-16,0-6 0 15,13-3 10-15,-5-7-16 16,17-6 6-16,5-6 0 15,3-4-3-15,5-6 12 16,8 0-9-16,-12 0 0 16,12 0 9-1,-17-23-2-15,-4 3-7 0,5-7 0 16,-13-2 3-16,-9 2 4 16,-8 9-7-1,8 6 0-15,-8 7 8 0,0 5-21 16,0 0 12-16,0 0-21 15,0 14 19-15,9 10-5 16,-9 3 8-16,8-3 0 16,13 0 7-16,-4-11-16 15,12-2 9-15,5-6 0 0,12-5-2 16,0 0 9-16,9-4-7 16,8-16 1-1,-9-12 10-15,-12 1 1 16,-4-2-2-16,-9 1-2 0,-20 0 27 15,-9 2-24-15,0 6 9 16,0 0-15-16,0 11 6 16,0 5-13-16,-9 8 2 15,9 0-12-15,-12 0 8 0,12 16-21 16,-9 19 25-16,9 10 0 16,0 5 6-1,21-3-15-15,13-2 9 0,20 0-2 16,-7-2-9-16,7-3 8 15,-20-3 3-15,-5-9 0 16,-12-10 3 0,-17-5-15-16,0-10 6 0,-25-3-30 15,-47 0 20-15,-28 0-78 16,-9-3-38-16,-1-16-40 16,-7 2-191-16</inkml:trace>
  <inkml:trace contextRef="#ctx0" brushRef="#br0" timeOffset="3388">2201 75 64 0,'0'0'199'0,"0"0"-73"15,0 0 21-15,0 0-24 16,0 0-24-16,0 0-2 16,0 0-41-16,0-11 4 15,0 11 8-15,0-6-42 0,0 6 6 16,0 0-15-16,0 0-17 16,0 0 9-16,0 0-9 15,0 0-9-15,0 0 7 16,-8 17 2-16,0 3 4 15,8-1-4-15,0 1 1 16,0-5-6-16,8-1 6 16,17-6-1-16,4-6 12 15,5-2-8-15,4 0 22 16,0 0 29-16,-22-10-1 16,10-6 21-16,-14-3-37 15,-12 1 0-15,0-2 10 16,0 2-34-16,0-2 9 0,0 8-16 15,0 0-4-15,-12 2 4 16,-5 5-7-16,0 3 0 16,9-4-2-16,-13 4 0 15,4 2 0-15,0 0 2 16,-4 0 0-16,13 0-12 16,8 0 12-16,-9 0 0 15,9 0-4-15,-8 8 2 16,8 2-4-16,0 4 2 15,0-1-52-15,0-3 8 16,0 1-32-16,17 0-4 16,-9-1 16-16,5-5-61 15,-5 2 10-15,-8-5 16 16,0-2-3-16,0 2 23 0,0-2-81 16,0 0-212-16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22:22.212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1222 379 150 0,'0'0'257'0,"0"0"-99"0,0 0-9 15,0 0-8-15,0 0-29 16,0 0-39-16,33-110-12 16,-12 81-9-16,-4 0 6 15,-9-1 12-15,-8-2-24 16,0 3 12-16,-8 0-27 16,-30-4-23-16,-4 9 10 15,-12 3-13-15,8 10-3 16,-17 9-2-16,-21 2 3 15,-13 0-5-15,-20 24 2 16,-39 24 0-16,1 16 2 0,13 19-2 16,16 11 0-1,33-2-11 1,39 5 17-16,37 0-6 0,17 1 0 16,8 4 4-16,64-5-6 0,12-11 2 15,12-13 0-15,22-11-2 16,-9-14 2-16,17-13 0 15,-5-11-1 1,-16-13 0-16,4-11-4 16,0 0 5-16,-8-19 0 0,0-15 12 15,-5-12-7-15,5-8 11 16,-21-10 15-16,-17-8-14 16,-9-6 20-16,-33-5-18 15,-21 6-9-15,0-1 7 16,-38-1-9-16,-33-2-4 15,-38-1-4-15,-25 7 3 16,-13 10-11-16,-17 20 8 16,-8 15-13-16,21 25 11 0,-4 5-53 15,12 43-45-15,26 35-116 16,8 7-263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24:37.85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407 82 555 0,'0'0'239'0,"0"0"-83"15,0 0-39-15,0 0-14 16,0 0-44-16,0 0 0 0,-54-77-37 16,37 74-13-1,-8 3 5 1,4 0-8 0,-4 0-6-16,-13 6 0 31,4 15 0-16,-12 9-9-15,8-1 9 0,5 2 0 16,3-1-8-16,22-6-3 0,8 0 5 0,0-8-3 0,0 0-21 16,0 1 27-1,0-7-13 48,25 4 6-63,5-6 4 0,-5-1 0 0,4 2 6 15,-12-4 0 17,-9 5 2-32,13-1-12 15,-21-1 10-15,9 5 0 0,-9 1-6 0,0 1 11 16,0 4-5-16,0 3 0 16,-9 4 5 15,-20 1-9-16,-5 2 4 17,5-2 0-17,12 0-3 1,-12-6 11 15,20-5-8 0,9-7 0-15,0-5 3 0,0-1-4 15,0-3 4-31,0 0 15 0,0 0 19 0,0 0-25 0,0 0 24 0,0 0-4 0,0 0-26 0,0 3 11 0,0-1-17 0,0 7 0 0,0 8-3 0,0 14-3 0,0 17 6 0,0 14 0 0,0 12 1 0,-25-2-7 16,17-2 6-16,-5-11 0 0,13-11-1 0,0-11 7 0,0-7-6 0,21-12 0 0,-4-4 0 0,8-9-8 0,-4-2 8 0,-4-3 0 0,12 0-5 0,5-11 1 0,-17-7-18 0,12 7-84 0,-20 11-138 0,-9 0-196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24:47.48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248 0 642 0,'0'0'116'0,"0"0"17"15,0 0-10-15,0 0-68 16,0 0-44-16,0 0-7 16,-9 56-4-16,9 0 0 15,0 12 9-15,0 4 2 0,0 2-6 16,0-2-3-16,0-2 14 15,21-3-11-15,-12-6-4 16,7-4-1-16,-7-6 6 16,-9-12-7-16,0-10 1 15,0-5 0-15,0-7-2 16,0-6 10 0,0-9-8-16,0-2 6 0,-17 0-3 15,-12 0 22 1,-5-4-17-16,-12-13-8 0,8-1 8 15,5-2 0-15,-5 2-8 0,21-2 0 16,-12 5 10 0,20 2-11-16,9-4 1 15,0-7-11-15,0-5 6 16,38-8-110-16,17-11-45 0,8 0-52 16,-9-4-136-16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24:47.90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151 241 315 0,'0'0'144'0,"0"0"-61"16,0 0 19-16,0 0-34 16,0 0-20-16,0 0-17 15,0-54-31-15,0 54 0 16,-25 0-5-16,17 19 11 16,-1-3-11-16,9-6 5 15,0 1 0-15,0-8 7 16,17-3-5-16,8 0 20 15,5 0 20-15,3-8 5 16,-3-16 32-16,-5 0-25 16,-4-6-1-16,-21-1-2 15,0 1-27-15,0-2 19 0,-21 3-43 16,-13 10-3-16,-12 6-3 16,0 10-1-16,0 3 0 15,12 11 0-15,-4 31-54 16,30 17-69-16,-9 8-44 15,17 0-174-15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24:48.22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33 690 439 0,'0'0'133'0,"0"0"-57"15,0 0 67-15,0 0-63 0,0 0-15 16,0 0-16-16,-33-14-41 15,41 12 7-15,47 0-15 16,8-1 1-16,8-2-2 16,0 2 10-16,-8 1-9 15,4-2 0-15,-33 4-11 0,-5 0-52 16,-20-3-66 0,-9-1-44-16,0-2-92 0</inkml:trace>
  <inkml:trace contextRef="#ctx0" brushRef="#br0" timeOffset="235">214 492 144 0,'0'0'246'0,"0"0"-108"16,0 0-37-16,0 0-4 16,0 0-50-16,0 0-47 0,-51 4 0 15,51 35 19-15,0 7-6 16,0-1 17-16,0 1-15 15,9-1-9-15,-1-2 1 16,0 0 2-16,1-3-10 16,-9-3 1-16,0-7-161 15,0-4-373-15</inkml:trace>
  <inkml:trace contextRef="#ctx0" brushRef="#br0" timeOffset="509">595 642 434 0,'0'0'176'0,"0"0"-60"31,0 0-29-31,0 0-12 0,0 0-66 0,0 0-3 15,135-19 6-15,-97 19-7 16,8 0-3 0,8 0-2-16,-12 0 4 0,4 0-11 15,-8 0 7-15,-13 0-21 16,-16 0-25-16,3 0-60 16,-12 0-5-16,-12 0-69 15,-30 0-153-15</inkml:trace>
  <inkml:trace contextRef="#ctx0" brushRef="#br0" timeOffset="726">595 642 134 0,'156'-96'166'0,"-156"91"-45"16,-13-1 43-16,13 6-46 15,0 0-38-15,0 0-34 16,0 0-44-16,0 0 3 16,0 22 1-16,0 4-6 15,0 9 21-15,13 2-15 16,-13 4 7-16,0 4-2 15,8 3-6-15,-8 3-10 0,0-9 0 16,9-7-230 0</inkml:trace>
  <inkml:trace contextRef="#ctx0" brushRef="#br0" timeOffset="981">1120 0 519 0,'0'0'245'0,"0"0"-112"16,0 0-50-16,0 0-49 0,0 0-21 15,0 0-6 1,109 166 49-16,-46-80-13 0,17 5 8 15,-5 0-6-15,-3-6-27 16,-18-2-1-16,-29-3-15 16,-16 0-2-16,-9 3 0 15,-34 0-77-15,-50-2-79 16,-4-9-198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1:53:07.085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5 1030 342 0,'0'0'153'0,"0"0"-30"0,0 0 15 15,0 0-8 1,0 0-34-16,0 0-16 0,-9-43-9 15,9 43-55-15,0 0 12 16,0 6-28-16,0 28 0 16,9 20 15-16,17 14-12 15,14 8 23-15,9 6 10 16,0-2-36-16,-4-4 31 16,3-9-30-16,1-14 7 15,-9-20-3-15,-4-19 5 16,22-14-10-16,39-26 41 15,54-58 8-15,89-41 5 16,49-42-49-16,27-26 4 16,8-11-8-16,-18 4-1 0,-48 7-14 15,-9 23-61-15,-18 23-190 16,-40 26-327-16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24:50.40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237 203 325 0,'0'0'204'0,"0"0"-69"0,0 0-15 16,0 0-4-16,0 0-54 15,0 0 24-15,46-130-6 16,-46 113-33-16,0 8 25 16,0-6-35-16,0 6-20 15,0 1 7-15,0-1-22 16,-17 4-4-16,-20 5-1 16,-1 0-6-16,-17 0 2 15,13 3 7-15,-4 13 0 16,17 5-9-16,12 0 8 15,17 1 0-15,0 4-19 16,0 1-30-16,17-2 24 16,12-1-5-16,5 0 8 15,4-3 22-15,-1 0-9 0,-11-4 10 16,-10 0 0-16,5 0 1 16,-12 2-7-16,-1 3 6 15,-8-1-13-15,0 3 12 16,0 0-19-16,0 3 20 15,-25 2 0-15,-13-5 7 16,13-5-15-16,-4-6 8 16,12-8 0-16,17-2-1 15,0-3 6-15,0 0-5 16,0 0 0-16,0 0-20 0,17 0 17 16,-1 0 1-1,14 0 2-15,-5 0-4 0,-4 0 6 16,-4 0-2-16,-9 5 0 15,1 25-19-15,-1 11 15 16,-8 14 0-16,0 9 4 16,0 8 18-16,0 3-18 15,0-3 16-15,0-7 2 16,0-9-18-16,21-14 21 16,21-9-18-16,25-12 11 15,13-13 9-15,-1-8-19 16,5 0 7-16,-29 0-11 15,-38-12-18-15,-17-5-158 16,-38-10-427-16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25:06.97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397 95 480 0,'0'0'135'16,"0"0"-34"-16,0 0-4 16,0 0-41-16,0 0 8 15,0 0-35-15,17-91-14 16,-47 88-14-16,5 3 3 16,-13 0-8-16,5 0 0 15,4 3 4-15,12 16-4 16,0 5 4-16,17 5 0 15,0 3-1-15,0 3 1 0,8 3-3 16,26 2 3-16,12 2 0 16,0-2-6-16,0 1 7 15,-12-6-1-15,4-3 0 16,-22-3 3-16,-3-5-5 16,-13-2 2-16,0-4-1 15,-21 1-7-15,-25-6 5 16,-9-2 3-16,-16-6 3 15,8-2 3-15,0-3-4 16,0 0-1-16,17 0-1 16,13-3 7-16,3-13-7 15,22 1-13-15,8-9-37 16,0-7-56-16,38-8-71 16,41-9-118-16</inkml:trace>
  <inkml:trace contextRef="#ctx0" brushRef="#br0" timeOffset="1024">741 197 454 0,'0'0'132'16,"0"0"-6"-16,0 0-26 0,0 0-18 15,0 0-47-15,0 0-26 16,-29-16-2 0,29 16-7-16,0 0-6 0,0 10 5 15,0 20 1-15,0 5 0 16,0 2 0-16,0 1 0 16,0-1-3-16,0-2 6 15,29-9-3-15,-4-7 0 16,0-14 3-16,5-5-3 15,-5 0 0-15,-4 0 4 16,4-15 14-16,-4-9-17 16,-13-6 16-16,9-5 26 15,-8 0-14-15,-1 4 14 16,-8-2-13-16,8 9-7 16,-8 3-1-16,0 10-18 0,0 8 8 15,0 3-12-15,0 0-3 16,0 0 0-16,0 0-16 15,0 11 13-15,0 13-3 16,0 3 14-16,0 0-5 16,21-6 0-16,5 0 5 15,3-7-7-15,-12-4 2 16,8-7 0-16,-4-3-4 16,4 0 9-16,-4 0-5 15,4-3 7-15,-8-18-2 16,12-1 5-16,-20-4-10 15,8-1 0-15,-9 1 7 0,-8 7 1 16,13 8-8-16,-13 6 3 16,0 5 1-16,0 0-8 15,0 0-9-15,8 13-8 16,0 20 16-16,9 1 4 16,4-2 1-16,-4-2 0 15,0-9 2-15,12-5 0 16,-4-5-2-16,-8-6 0 15,4-2 3-15,-4-3 2 16,0 0 0-16,12-3 2 16,-21-15-2-16,17-4 2 15,-12 0-7-15,4 3 0 16,-9 2 2-16,9-3 3 16,-4 10-5-16,-13 7 0 15,8 3-6-15,0 0 5 0,1 0-19 16,-1 10 8-16,9 10 8 15,-4 0 1-15,-5 2 3 16,9-8 0-16,-9-1 3 16,1-8-4-16,3-2 1 15,-12-3 0-15,8 0 15 16,9 0-14-16,0-5 10 16,12-19-11-16,5 0 5 15,-5 3-4-15,-3 1-1 16,-5 7 0-16,-13 5-2 15,0 8 2-15,9 0-1 16,-9 0-7-16,13 0-8 0,-4 18 15 16,0 6-7-16,12-1 8 15,-12-2-5-15,-8 0 6 16,12-3-2-16,-13 2-13 16,0-5-86-16,9 4-2 15,-8-5-102-15,3-7-253 16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25:08.28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0 214 359 0,'0'0'203'0,"0"0"-116"16,0 0 22-16,0 0-38 16,0 0-40-16,0 0-14 15,0-8-13-15,26 5 8 16,28 1 4-16,1-3-13 16,-1-1 9-16,18-2-12 15,3 5 0-15,-20-2-3 16,-13 5 1-16,-13 0-55 15,-29 0-63-15,0 19-53 0,-8 5-125 16</inkml:trace>
  <inkml:trace contextRef="#ctx0" brushRef="#br0" timeOffset="163">143 412 376 0,'0'0'198'16,"0"0"-94"-16,0 0-2 15,0 0-60-15,0 0-31 16,0 0-11-16,118 0 0 16,-64 0-3-16,1 0 3 15,-1 0-72-15,-16 0-208 16</inkml:trace>
  <inkml:trace contextRef="#ctx0" brushRef="#br0" timeOffset="666">995 94 233 0,'0'0'462'16,"0"0"-328"-16,0 0-12 15,0 0 10-15,0 0-61 16,0 0-26-16,0-91 2 0,-17 88-36 16,-12 3 3-16,12 0-14 15,0 0-8-15,-4 0 4 16,4 6-8-16,1 18 12 16,7 8-3-16,-3 5 7 15,12 6-4-15,0 0 0 16,0 2 0-16,0-2-5 15,29 0-1-15,-4-2-5 16,13-7 9-16,0 1-14 16,-13-6 15-16,0-2 1 15,-4-3-1-15,-13-8-5 16,-8-3 6-16,0-5-2 16,0 0-1-16,0-2-6 0,-8-2 9 15,-38 3 8-15,-9-5-8 16,1-2 9-16,-1 0-7 15,9 0-1-15,4 0-1 16,4-11-35-16,22-7-33 16,7-1-60-16,9-5-59 15,0 0-125-15</inkml:trace>
  <inkml:trace contextRef="#ctx0" brushRef="#br0" timeOffset="1649">1205 249 514 0,'0'0'171'0,"0"0"-4"15,0 0-37-15,0 0-25 16,0 0-30-16,0 0-31 16,-21-61 11-16,21 61-33 15,-9 0-22-15,9 0 0 16,0 5-16-16,-8 22 16 15,8 5-6-15,0 2 13 16,0 4-9-16,0-4 2 16,0-4 0-16,25-8-6 15,4-9-3-15,-3-5 0 16,11-8 4-16,-11 0 5 0,-5 0 6 16,4-16-2-16,4-8-4 15,-21 0 15-15,9-6-14 16,-8 3 15-16,-1 3 8 15,5 3-12-15,-13 8 19 16,0 2-13-16,0 6-13 16,0 5 0-16,0 0-5 47,0 0-2-16,0 0-6-31,0 2-13 0,0 20 18 15,8 2 3-15,-8-1 0 16,8 0-8-16,1-5 7 16,8-5-1-16,-5-5 2 0,-3-5-8 0,7-3 5 15,-7 0 3-15,-1 0 0 16,5 0 11-16,3-14-8 31,1-4 0-31,0-6-1 16,-4 0 4-1,3 0 3 1,-7 3-7-16,-1 1 0 16,-8 7 15-16,9 8-15 0,-9 2 0 15,0 3-2-15,0 0-8 16,12 3 5 0,-3 24-16-1,7 5 19 1,1 0-4-1,-8-2 8-15,12-6-4 0,-5-6 0 0,-7-5-1 16,12-7-6 0,-13-6 4-16,9 0 3 0,8 0 6 0,4-3 0 0,-3-18-3 15,-5-3-2-15,4-3 4 16,-4-3 0-16,-5 6-5 16,-7 6 0-1,-1 4 0-15,1 7 0 16,-9 7 0-16,8 0-3 0,5 0-14 0,-5 10 12 0,0 11 3 0,1-2 0 0,-1-2-4 172,1-4-4-172,-9-2 7 0,0-6-4 0,12-5-6 0,-12 0 9 0,9 0 4 0,-1 0 0 0,9-5 10 0,0-14-7 0,4-3-3 0,4-2 0 0,-4 5 4 0,4 6-7 0,-8 2 3 0,4 8 0 0,-5 3-3 0,1 0-7 0,13 0 8 0,-14 20 1 0,1 1-28 0,13 3-67 15,-22 3-43-15,9-6-81 0,12 0-158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24:34.02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360 558 488 0,'0'0'252'15,"0"0"-74"-15,0 0-5 16,0 0-24-16,9-147-46 16,-9 123-35-16,0 5-19 15,0 9-17-15,8 4 11 16,-8 6-14-16,0 0-7 0,0 0 0 15,0 0-22-15,0 13 0 16,0 41-10-16,0 26 10 16,0 24 4-1,0 12-4-15,-8 4 0 16,8 2-3-16,-9-4 5 16,9 2-4-16,0-10-1 15,0-13-18-15,0-20 8 0,0-23-19 16,0-20-5-16,0-15 15 15,0-7-8 1,0-12 22-16,9 0 5 0,20-4 3 16,-4-28 11-16,5-11-10 15,-5-13 2-15,-8-5 5 16,-17-9-7-16,0 3 1 16,0 3 0-16,-25 5 1 0,-30 5-5 15,0 9 2-15,1 7-3 16,-9 10 2-1,0 8-6-15,0 5 7 0,17 6-3 16,12 4-8-16,13 0 8 16,5 2-10-16,16 1-1 15,0 2 3 17,0 0-22-17,25 0 5 1,29 0 21-1,22 0 2 17,-5 0 2-17,9-9 3 1,4-4 0 15,-30 2 4-15,-3-2 0-1,-14 0-2 1,1 2 4 15,-13-2-4 1,-16-1 15-17,12 4-6-15,-13-1 6 47,-8 6 11-31,0 2-9-1,0 0 8-15,0 3-12 32,0 0-14-32,-8 0-2 15,-13 0-8-15,12 22 3 47,1 7 5-31,8 3-4 15,0 3-4-31,0-3-16 0,17-5-14 0,12-3 16 0,-4-9 4 0,5-6 6 16,-13-7 12-16,12-2 1 0,-4 0 0 0,-8-12 8 0,4-18-3 0,-13-5 23 0,1-5 7 15,-1-5 11-15,-8-4-11 0,0-4-21 0,0 5 8 0,-17 8-9 0,-4 10-11 0,-4 14 2 0,8 10-4 0,-12 6-3 0,4 0 3 0,-13 9-10 16,0 27 9-16,5 14 0 0,16 3-5 0,-4 6 5 0,21-6-23 0,0 1-3 0,0-12 6 15,29-6-10-15,26-15 22 0,-1-11-1 0,1-7 7 0,-5-3 3 0,5 0 0 0,-9-19 3 0,9-10 7 0,-18-4-6 0,5-1 17 0,-4-1 7 16,-21 6-12-16,12 10 1 0,-20 8-12 0,-9 6-3 0,8 5-2 0,0 0-7 0,5 8-2 0,12 27 1 0,-17 7 4 0,9 2 0 0,-4-7 3 0,4-6-7 0,-9-1-4 16,9-8-5-16,-5-11 10 15,-3-4 3-15,8-3-3 16,-9-4 4-16,9 0 1 0,4 0 2 16,12-9-1-16,-3-13-40 15,7-4-60 1,-3 2-72-16,4 2-78 15,-13 4-217-15</inkml:trace>
  <inkml:trace contextRef="#ctx0" brushRef="#br0" timeOffset="750">2169 130 635 0,'0'0'220'0,"0"0"-48"16,0 0-41-16,0 0-5 15,0 0-42-15,0 0-29 16,-34-131-38-16,5 140-13 16,-17 30 14-16,-9 26-17 0,-8 18 8 15,0 18-7 1,21 14 4-16,-4 11-2 0,17 7-4 16,21-7 0-16,8-9-2 15,29-5-21-15,51-15-64 16,29-11-7-16,25-19-75 15,46-27-263-15</inkml:trace>
  <inkml:trace contextRef="#ctx0" brushRef="#br0" timeOffset="107227">2412 780 630 0,'0'0'210'0,"0"0"-19"0,0 0 0 16,0 0-79-16,0 0-32 15,0 0-24-15,0 0-36 16,0-33 0-16,0 33-20 16,0 0-4-16,0 0 4 15,0 14-20-15,0 13 16 16,-8 8-1-16,0 0 10 15,8-1-5-15,0-4 0 16,0-9-9-16,0-6 6 16,16-6-16-16,-3-9 6 15,-5 0 7-15,9 0-1 16,-9 0 7-16,22 0 4 0,-5-21-1 16,4-6 13-1,-12-8-13-15,8 3 13 0,-4 8 0 16,-12 8-12-16,-1 10 11 15,-8 6-15-15,0 0-4 16,0 0 3-16,0 0-18 16,0 0 7-16,8 17 0 15,1 1 2-15,3 6 5 16,-3-2-15-16,-1-6 11 16,1-6 0-16,-1-4-17 15,0-6 16-15,-8 0 4 16,9 0 0-16,12 0 6 15,4-19 2-15,4-5-1 16,-3 6 8-16,-10 1-5 0,-3 9-2 16,-13 5-2-16,0 3 6 15,0 0-12-15,0 0 5 16,0 0-9-16,8 0 8 16,9 9-10-16,-9 6 12 15,13 2 0-15,-12-4 0 16,8-8-4-16,-9-5 4 15,0 0 0-15,13 0 2 16,-12-11-2-16,-1-15 14 16,9-11 18-16,-9-3 5 15,-8-8 15-15,21-9-22 16,-12-4-10-16,7-4 4 16,5 6-23-16,-12 17 12 15,-9 18 8-15,0 16-13 16,0 8 5-16,0 0-13 0,0 0-20 15,0 19 15-15,0 18-20 16,0 11 25-16,-9 15 0 16,9 0-1-16,0 1 0 15,0-2-26-15,17-4-13 16,17-8-5-16,-5-14-39 16,17-10-9-16,-20-17-62 15,3-9-50-15,-21 0-38 16,-8-5-205-16</inkml:trace>
  <inkml:trace contextRef="#ctx0" brushRef="#br0" timeOffset="107666">3046 598 242 0,'0'0'162'0,"0"0"-38"0,0 0 13 16,0 0-25-16,0 0-63 16,0 0-36-1,-17 0 23 1,72-8-9 0,-1-3-8 15,9 3-13-16,-8-2 2-15,-18 4-8 47,-11 1-64-47,-26 2-184 16,0 0-172 0</inkml:trace>
  <inkml:trace contextRef="#ctx0" brushRef="#br0" timeOffset="107877">2551 419 42 0,'0'0'450'0,"0"0"-314"0,0 0-32 0,0 0-39 0,0 0-58 0,0 0 1 0,-139 8-6 0,114 16-2 0,0 3 6 0,12-3-6 0,5 0-8 0,8-6 6 0,0-7-5 0,0-3 2 0,0-8 5 0,8 0 0 0,5 0 22 0,-5-8 46 0,1-12 6 16,-1-4 37-16,-8-2-40 0,0 2-17 15,0 3 4-15,0 3-33 0,-8 2-4 16,-9 5-21-16,4 5-3 16,5 6 3-16,-9 0-35 0,9 0-58 15,-13 6-33-15,12 18-76 16,9 5-172-1</inkml:trace>
  <inkml:trace contextRef="#ctx0" brushRef="#br0" timeOffset="108382">3570 582 400 0,'0'0'307'0,"0"0"-161"0,0 0-15 16,0 0-2-16,0 0-71 15,0 0-33-15,0 0-25 16,-33-14-6-16,24 41 2 15,9 0 8-15,-21 8-3 16,13 5-1-16,0 0 4 16,8 1-5-16,0-2 1 15,0-9-3-15,0-6 2 16,16-6-14-16,14-8 0 16,3-10-3-16,14 0-15 15,-1 0-6-15,0-17-6 16,-13-11-79-16,-20 2-70 15,-13 0-166-15</inkml:trace>
  <inkml:trace contextRef="#ctx0" brushRef="#br0" timeOffset="108785">3491 347 369 0,'0'0'218'16,"0"0"-47"-16,0 0-54 0,0 0-34 15,0 0-38-15,0 0-45 16,-17-19-1-16,17 19-8 0,0 13 8 16,0 4-1-1,8-4 2-15,9-2 0 0,12-1 0 16,-12-7 3-1,21-3-3-15,-13 0 5 0,13 0 3 16,-13-8 24 0,-8-14 21-16,4 1 11 0,-13-3 6 15,-8 0-32-15,0-5-9 16,0 5-6-16,0 0-21 16,-29 4-2-1,4 10-1-15,-13 5-12 0,-4 5 11 16,-4 0-17-16,8 18 1 15,21 20-63-15,0 4-96 16,17 4-67-16,0 4-345 16</inkml:trace>
  <inkml:trace contextRef="#ctx0" brushRef="#br0" timeOffset="109067">3852 571 385 0,'0'0'194'0,"0"0"-78"0,0 0-23 16,0 0-37 0,0 0-44-16,0 0 1 0,138-8-7 15,-58 8-1-15,-9 0-2 16,0 0-3-16,-4 0-1 15,-25 0 0-15,-12 0-50 16,-13 0-82-16,-17 0-6 16,0 5-82-16,0 5-105 15</inkml:trace>
  <inkml:trace contextRef="#ctx0" brushRef="#br0" timeOffset="109220">3889 708 282 0,'0'0'115'0,"0"0"3"0,0 0-27 0,0 0-12 16,0 0-47-16,0 0-16 15,34 19 15-15,20-19-12 0,22 0-8 16,-5 0-5-16,1 0-3 16,-1 0-3-16,4 0-81 15,-12 0-99-15,-8 0-133 16</inkml:trace>
  <inkml:trace contextRef="#ctx0" brushRef="#br0" timeOffset="109630">4632 602 224 0,'0'0'249'0,"0"0"-83"16,0 0 12-16,0 0-56 15,0 0-24-15,0 0-15 16,-139-111-33-16,131 111-18 16,0 0-32-16,-9 5 0 15,9 22-5-15,-5 5 4 16,13 8 1-16,0 1-3 16,0-4 5-16,0-2-4 15,21-6 2-15,12-5-11 16,5-7 7-16,8-10-7 15,-12-4 10-15,12-3-3 16,-8 0 8-16,-13-3 1 0,4-18 8 16,-3-6-5-16,-18-2 28 15,13-6 3-15,-21-5-20 16,0-3-6-16,0 3-13 16,-29 8-1-16,3 10 1 15,5 15-35-15,5 7-25 16,7 0-139-16,9 24-63 15,0 7-143-15</inkml:trace>
  <inkml:trace contextRef="#ctx0" brushRef="#br0" timeOffset="110014">5299 513 374 0,'0'0'131'0,"0"0"-2"16,0 0-47-16,0 0-50 15,0 0-25-15,0 0-6 16,-33-2-1-16,33 9 0 15,0 1 1-15,0-3-1 16,0 1 0-16,8-6 0 0,9 0 21 16,0 0 13-1,3 0 14-15,-3 0 20 0,-8-6 5 16,-1-7 7-16,0-3-15 16,-8 3-38-16,0-1-4 15,0 6-23-15,0 0-11 16,-16 8-3-16,-10 0-68 15,6 0-108 1,-6 24-77-16</inkml:trace>
  <inkml:trace contextRef="#ctx0" brushRef="#br0" timeOffset="110247">5391 858 528 0,'0'0'172'0,"0"0"-54"15,0 0-30-15,0 0-25 16,0 0-36-16,0 0-9 16,-83 88 12-16,41-53-23 15,-13 4-1-15,0 2-6 16,1 1-14-16,8-4-81 15,8-1-374-15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26:34.56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1863 0 505 0,'0'0'181'0,"0"0"-114"15,0 0-9-15,0 0 29 16,0 0-31-16,0 0 8 15,0 0-43-15,0 0-13 16,-71 16 2-16,155-16-3 16,33 2 1-16,34-2 2 15,13 0-5-15,0 0 6 0,-1 0-11 16,-28 0 0-16,-10 0-2 16,-7 0 5-16,-9 0-3 15,-29-2 0-15,-17-1 7 16,-26 3-11-16,-20-3 4 15,4 3-14-15,-21 0-14 16,0 0-136-16,-8 0-24 16,-47 0-146-16</inkml:trace>
  <inkml:trace contextRef="#ctx0" brushRef="#br0" timeOffset="405">227 50 226 0,'0'0'124'0,"0"0"-34"0,0 0-2 0,-206 24 30 16,185-21 16-16,21 0-80 15,0-3-48 1,30 3-4-16,49-3-2 0,68 0 36 15,42 0-30-15,46-14 17 16,17-5-1-16,4 6-19 16,-21 3 2-16,-46 7-5 15,-64 3-55-15,-53 0-186 16,-43 21-321-16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26:36.53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308 618 279 0,'0'0'265'0,"0"0"-75"16,0 0-53-16,0 0-4 15,0 0-14-15,0 0-43 0,17-81-1 16,-17 81-38-1,0 0-5-15,0 0-15 0,0 0-7 16,0 16-13-16,0 19 3 16,0 16 0-16,8 6 3 15,5 3 2-15,-5 2-5 16,1-3 0-16,7-11 7 16,-7-6-7-16,3-12 0 15,-3-14 0-15,-9-8-3 16,0-5 10-16,0-3-7 15,0 0 20-15,0 0-20 16,0-16 15-16,-9-11-11 16,-12-5 6-16,-4 0 16 0,-13-3-22 15,13 3 2 1,-4 3-1-16,4 5 4 0,4 7-8 16,12 12-1-16,1 5-1 15,8 0-8-15,0 12-8 16,0 16 17-16,0 3 0 15,0 5 5-15,29-9-13 16,13-6 8-16,13-8 0 16,-1-7-5-16,1-6 9 15,0 0-4-15,-1 0 1 16,-8-6 10-16,-12-12-10 16,-5 2-1-16,-4 3 0 15,-25 2-5-15,0 6 5 16,0-1-40-16,0 2-61 0,-8 4-119 15,-9 0-96-15,-12 0-240 16</inkml:trace>
  <inkml:trace contextRef="#ctx0" brushRef="#br0" timeOffset="473">455 107 641 0,'0'0'186'0,"0"0"-55"15,0 0-7-15,-239-83-42 16,197 83 1-16,4 0-52 0,0 5-17 16,13 43-8-16,8 22 2 15,-12 23-8-15,21 14 0 16,-1 0 12-16,9 3-12 15,0-6 0-15,9-2 0 16,37-9-3-16,17-7 5 16,8-17-2-16,13-13 0 15,-4-15 8-15,12-14-6 16,-21-12-2-16,1-12 0 16,-9-3 8-16,0 0-1 15,-9-27 2-15,9-12 34 0,0-12-7 16,-17-14 26-1,0-12-35-15,-12-12-3 0,-22-7 3 16,-12-8-20-16,0-1 1 16,-46 4-8-16,-25 13 9 15,-13 10-16-15,-13 22 7 16,-12 19-3-16,9 13-5 16,-1 20-14-16,21 4-25 15,17 14-70-15,9 30-123 16,16 1-232-16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26:37.59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235 512 430 0,'0'0'184'0,"0"0"-68"0,0 0-15 15,0 0-63-15,0 0 22 16,0 0 1-16,-13 56-33 16,5-29 34-16,8-3-36 31,0 2-11-15,0 1-2-1,0 0-3-15,0-6-10 16,0 0 0-1,8-7 8-15,13-4-9 0,-4-7 1 0,0 0 0 0,4-3-8 0,4 0-1 32,13 0-41-17,-13 0-64-15,-4-6-89 32,-4-4-49-17</inkml:trace>
  <inkml:trace contextRef="#ctx0" brushRef="#br0" timeOffset="283">0 322 54 0,'0'0'432'0,"0"0"-324"0,0 0-35 0,0 0 20 0,0 0-44 0,0 0 2 0,34-30-14 0,-34 30-28 0,0 0 14 0,8 0-23 0,-8 0 0 0,8 6-2 0,5 9 11 0,4 2-9 0,-9-4 0 0,21 1 4 0,5-10-3 0,12-4 3 0,9 0-4 0,-9 0 21 0,-4-21 39 0,-4-10 75 15,-9-12-21-15,-29-7-50 16,0 1 9-16,0-2-30 16,0 3-15-16,-29 16-2 15,-9 8-16-15,4 15-9 16,-4 9-1-16,-8 0-3 0,13 30-16 16,-13 15 4-16,8 10-67 15,21 5-54-15,0 7-175 16,9 6-440-16</inkml:trace>
  <inkml:trace contextRef="#ctx0" brushRef="#br0" timeOffset="3067">533 493 525 0,'0'0'113'0,"0"0"-9"16,0 0 26-16,0 0 27 16,0 0-75-16,0 0-6 15,0 0-20-15,-84 19-49 16,92-19 31-16,38 0-38 16,1 0 1-16,24 0-2 0,21-11 8 15,-12 3-10 1,12 0 3-16,-29 2-93 0,-17 6-69 15,-37 0-108-15,-9 0-167 16</inkml:trace>
  <inkml:trace contextRef="#ctx0" brushRef="#br0" timeOffset="3225">659 691 172 0,'0'0'220'15,"0"0"-97"-15,0 0-32 0,0 0-22 16,0 0-57-16,235-24 1 16,-172 18-13-16,8-1-36 15,4-2-200-15</inkml:trace>
  <inkml:trace contextRef="#ctx0" brushRef="#br0" timeOffset="3569">1380 380 315 0,'0'0'225'16,"0"0"-49"-16,0 0-66 0,0 0-45 16,0 0 6-16,0 0-47 15,38-106-20-15,-13 106 7 16,-4 2-11-16,5 22 0 15,-5 9-3-15,-13 6 17 16,-8 7-17-16,0 7 3 16,0 3-5-16,-21-5-6 15,4-8-2-15,17-10-1 16,-8-7 12-16,8-5-12 16,0-7 6-16,0-3 3 15,17-9-33-15,20-2 36 16,35 0-15-16,28 0 17 0,26-22-1 15,17 1-10 1,-5 5-66-16,-12 3-165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26:41.94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1108 247 536 0,'0'0'152'0,"0"0"-18"15,-8-172-7-15,-9 137-17 16,9 14 16-16,-5 15-52 16,13 6-22-16,0 0-49 15,0 0 3-15,0 10-12 16,0 24-3-16,0 11 9 0,0 3-3 16,0-5 12-16,0-6-9 15,0-7 0-15,29-9-21 16,-3-8 20-16,11-8-23 15,1-2 10-15,-4-3 11 16,3 0-2-16,-11 0 5 16,3-13 0-16,-12 2 8 15,-9 6-6-15,-8 5-2 16,0 0 0-16,0 0 0 16,9 0-15-16,-9 8 15 15,12 16 0-15,-3 3 2 16,-1 2-6-16,-8 1 4 15,8 2 0-15,9-2-2 16,-8-4-13-16,11-2-149 0,-3-5-134 16,13-6-217-16</inkml:trace>
  <inkml:trace contextRef="#ctx0" brushRef="#br0" timeOffset="179">1788 254 505 0,'0'0'180'15,"0"0"-54"-15,0 0-38 16,0 0-54-16,0 0-28 16,0 0-6-16,273-7 0 0,-185 7-92 15,-8-6-195-15</inkml:trace>
  <inkml:trace contextRef="#ctx0" brushRef="#br0" timeOffset="484">2375 0 482 0,'0'0'149'31,"0"0"-31"-31,0 0-34 0,0 0-57 0,0 0-5 0,0 0-10 16,93 11-10-16,-85 25 27 16,-8 8-17-16,0 5 13 15,0 4 16-15,0-5-38 16,-8-5 9-16,8-11-12 16,0-8 7-16,0-11-12 15,0-2 7-15,0-6-2 16,33-2 6-16,5-3 0 15,25 0-1-15,8-8-5 16,1-13-59-16,3-6-108 0,-33 0-252 16</inkml:trace>
  <inkml:trace contextRef="#ctx0" brushRef="#br0" timeOffset="4527">1297 1294 403 0,'0'0'485'16,"0"0"-300"-16,0 0-34 15,0 0-35-15,0 0-25 16,0 0-59-16,0 0 0 16,29-43-22-16,-29 43-6 15,0 9-8-15,0 28-4 16,0 16 8-16,-8 14 15 16,-13-5-7-16,13-12-1 0,-9-4-7 15,17-16 4-15,0-9-3 16,0-7 1-16,0-12-2 15,0 0 3-15,0-2 3 16,0 0 2-16,0 0 3 16,0-13 6-16,25-16 8 15,13-9-23-15,0 1-1 16,-5-1 2-16,-4 6 3 16,-12 11-4-16,0 5-2 15,-4 13 0-15,3 3-7 16,1 0-6-16,13 19 6 15,-5 10 5-15,13 7-14 16,-13-4 5-16,-17-6-34 16,13 1-25-16,-13-8-30 0,1-9-75 15,-1-5-62-15,9-5-56 16,4 0-104-16</inkml:trace>
  <inkml:trace contextRef="#ctx0" brushRef="#br0" timeOffset="4722">1796 1468 385 0,'0'0'188'0,"0"0"-8"0,0 0-49 15,0 0-18-15,0 0-43 16,0 0-55-16,101-58 26 16,-38 50-10-16,17-6-31 15,12 0 8-15,-4 4-8 0,4-6-26 16,-29 2-135-16,0-2-126 15,-33 3-189-15</inkml:trace>
  <inkml:trace contextRef="#ctx0" brushRef="#br0" timeOffset="5200">2539 1024 459 0,'0'0'216'0,"0"0"-47"0,0 0-9 16,0 0-28-16,0 0-69 15,0 0-19-15,-46-40-44 16,37 77-5-16,9 23 5 16,-8 17 3-16,0 12 2 0,8 4 21 15,0-7-18-15,-13-11 10 16,13-19-15-16,0-17 1 16,0-15-3-16,0-15 0 15,0-7-1-15,0-2 12 16,0 0-8-16,0-8 27 15,0-16 25-15,0-8-46 16,0-11 1-16,0-13-11 16,21-10 0-16,13-2-2 15,12 7 0-15,0 15-1 16,0 23-7-16,-12 14-12 16,-13 9 11-16,4 0-12 0,-8 0 9 15,-5 14 8 1,-12 15-20-16,0 6 25 0,0 8-7 15,0 5 8-15,-21-6-6 16,-4-4 9-16,4-11-3 16,4-9 0-16,9-6 5 15,8-4-6-15,0-6 1 16,0 3 0-16,0 1-1 16,8 1 7-16,22 1-3 15,12-2-3-15,12-6 0 16,9 0-73-16,13 0-244 15,-5 0-448-15</inkml:trace>
  <inkml:trace contextRef="#ctx0" brushRef="#br0" timeOffset="5554">3361 1254 570 0,'0'0'402'0,"0"0"-212"16,0 0-40-16,0 0-55 15,0 0-11-15,0 0-48 16,26-96-4-16,-26 96-32 16,21 19 2-16,4 18-6 15,4 16 4-15,13 6 0 16,-4 0 4-16,8-8 3 16,0-13-7-16,-12-18 0 15,-5-9 3-15,-12-11 5 0,12 0-6 16,-4-16 13-1,1-23 52-15,11-13-36 0,-7-12-1 16,3-5-11-16,-3-3-19 16,-5 8 14-16,-8 7-14 15,4 18 0-15,-13 10-4 16,-8 12-38-16,0 11-38 16,0 6-27-16,8 0-83 15,9 6-150-15,13 12-96 16</inkml:trace>
  <inkml:trace contextRef="#ctx0" brushRef="#br0" timeOffset="6056">4465 618 436 0,'0'0'268'0,"0"0"-154"16,-227-148 24-16,85 105-42 15,-51 4-30-15,-59 9-2 16,-46 9-30-16,-46 10 20 16,-38 11-27-16,-16 0-8 15,11 22 15-15,27 18-30 16,3 11 11-16,51 15-13 16,25 12 5-16,67 13 8 15,42 10-15-15,62 15 0 16,73 17 0-16,37 23 6 0,92 7-6 15,72-1 0-15,71-6 2 16,42-19-4-16,67-15 2 16,37-23 0-16,26-30 2 15,-16-31 5 1,-22-33 0-16,-33-5-2 0,-39-19-5 16,-45-29 14-16,-25-11-14 15,-38-15 38-15,-5-20 21 16,-16-21-29-16,4-21 3 15,-8-23-10-15,-17-11-13 16,-21 1 16-16,-38 9-24 16,-59 13 1-16,-29 13-2 0,-109 17 1 15,-80 20-4-15,-54 25-2 16,-47 24-18-16,1 24 3 16,24 21-57-16,39 3-60 15,54 16-74-15,54 22-312 16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24:35.50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1472 42 507 0,'0'0'306'15,"0"0"-150"-15,0 0-2 16,0 0-30-16,0 0-55 15,0 0-24-15,-37-42-45 16,58 71-1-16,33 27 1 16,18 25 0-16,7 15 32 0,5 8-15 15,-12 2-8-15,-18 1-2 16,-8-2-2-16,-29-3-5 16,-17-3 0-16,0-8-13 15,-38-6-64 1,-33-5-196-16</inkml:trace>
  <inkml:trace contextRef="#ctx0" brushRef="#br0" timeOffset="136169">172 435 502 0,'0'0'299'0,"0"0"-163"15,0 0 0 1,0 0-45-16,0 0-50 0,0 0-41 15,8 11 0-15,-16 26 4 16,-22 1-2-16,14 2 19 16,-5-5-20-16,21-3 6 15,0-4-3-15,0-2 4 16,0-8 1-16,21-8-9 16,4-4 0-16,4-3 0 15,5-3-5-15,12 0-54 16,-8-9-51-16,-13-17-103 15,-4-2-69-15,-13-3-310 16</inkml:trace>
  <inkml:trace contextRef="#ctx0" brushRef="#br0" timeOffset="136466">79 200 312 0,'0'0'161'15,"0"0"-44"-15,0 0-35 0,0 0-22 16,0 0-28 0,0 0-29-16,-79-17-3 0,79 24 0 15,0 6 2-15,0 0 0 16,0-3 14-16,16-3 17 16,10-7 20-16,-5 0 10 15,4 0 41-15,-8 0-16 16,4 0-34-1,-13-17 24-15,-8 1-39 0,0-1-11 16,0 0-15-16,-8 0-13 16,-22 6-1-16,5 6-2 0,-13 5-20 15,21 0 0-15,17 14-125 16,0 15-84-16,0 4-134 16</inkml:trace>
  <inkml:trace contextRef="#ctx0" brushRef="#br0" timeOffset="136743">432 575 403 0,'0'0'376'0,"0"0"-318"0,0 0 57 15,0 0 14-15,0 0-88 16,0 0-18-16,80 0-14 16,-26 0-6-16,22 0 12 15,-5 0-15-15,-8 0 0 16,8 0 1-16,-8 0-1 16,-8 0-2-16,-18 0-116 15,-28 0-133-15,-9 0-196 16</inkml:trace>
  <inkml:trace contextRef="#ctx0" brushRef="#br0" timeOffset="136953">621 444 505 0,'0'0'202'0,"0"0"-93"15,0 0 11-15,0 0-58 16,0 0-44-16,0 0 11 15,-34 42-16-15,26-5 11 0,8 4-9 16,0 2-13 0,0-3 6-16,0-5-8 15,0 2 0-15,8-8-2 0,0-2-135 16,-8 1-124-16</inkml:trace>
  <inkml:trace contextRef="#ctx0" brushRef="#br0" timeOffset="137270">1065 463 488 0,'0'0'281'0,"0"0"-207"0,0 0 42 15,0 0-33-15,0 0-65 16,0 0 3-16,-8-4-21 16,16 4 0-16,18 6 20 15,20-3-19-15,8-3 13 16,1 2-14-16,8-2-1 16,-9 0 0-16,-8 0-130 15,-20 0-35-15,-14 0-14 16,-12 0-120-16</inkml:trace>
  <inkml:trace contextRef="#ctx0" brushRef="#br0" timeOffset="137439">1263 361 317 0,'0'0'229'0,"0"0"-86"0,0 0-2 0,0 0-30 0,0 0-69 16,0 0-20-16,-34 34-7 15,26 19 26-15,-5 9 21 16,5 3-38 0,8 4-9-16,0-3-11 0,0 4-4 15,0-3-70 1,0 0-460-16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26:24.72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164 591 442 0,'0'0'221'15,"0"0"-39"-15,0 0-33 16,0 0-39-16,0 0-16 16,0 0-35-16,0-8-12 15,0 8-33-15,0 0-14 16,0 0 0-16,-21 6-14 16,13 14 14-16,-1 7 1 15,-8 7 4-15,9 1-4 16,8-1-1-16,0-1 0 15,0-6-6 1,0-8-4-16,25-7 3 0,5-3-14 0,3-6-27 16,13-3 6-16,9 0-22 15,8-13-87-15,-17-11-121 16,-12-6-190-16</inkml:trace>
  <inkml:trace contextRef="#ctx0" brushRef="#br0" timeOffset="409">143 240 483 0,'0'0'196'15,"0"0"-27"-15,0 0-44 16,0 0-47-16,0 0-74 15,0 0-4-15,-42 11-3 16,29 13 2-16,13 0-4 16,0-2 5-16,0-4-1 15,0-2 0-15,0-5-11 16,0-6 12-16,21-2 1 16,-12-3 5-16,8 0 2 15,4 0 15-15,-5-14 51 16,1-7 28-16,0 0-36 15,4-3-6-15,-21 0-9 0,0 0-17 16,0 5-1-16,0 6-24 16,0 2-4-16,-29 6-5 15,-5 2-1-15,-4 3-2 16,0 0-24-16,5 21-77 16,3 14-118-16,5 8-132 15</inkml:trace>
  <inkml:trace contextRef="#ctx0" brushRef="#br0" timeOffset="24549">957 345 502 0,'0'0'312'16,"0"0"-152"-16,0 0 13 15,0 0-63-15,0 0-27 16,0 0-37-16,0-9-27 0,0 9 13 16,-8 0-22-16,-47 6 2 15,1 18 0-15,-18 3-7 16,1 8 1-16,-13-3-6 16,13 0 2-16,8 0 0 15,0-6-2-15,25-2 0 16,13-5-3-16,16-8 8 15,9-6-5-15,0 1 0 16,0-4 0-16,17 1-1 16,29-1 7-16,0-2-6 15,9 0 7-15,8 0 0 16,-8 0-5-16,-1 0-2 16,1 0-9-16,-5 0-19 0,5 0-94 15,-1 0-85 1,-16 0-169-16</inkml:trace>
  <inkml:trace contextRef="#ctx0" brushRef="#br0" timeOffset="24995">1150 359 625 0,'0'0'146'0,"0"0"-28"16,0 0-22-1,0 0-33 1,0 0-55 0,0 0-7-1,88-4 18 16,-25 4-19-15,13 0 17-16,-5 0-17 16,-8 0 1-1,-17 0-5 1,-21 0-25 0,-25 0-96-16,0 5-55 0,0 6-104 0</inkml:trace>
  <inkml:trace contextRef="#ctx0" brushRef="#br0" timeOffset="25003">1267 486 199 0,'0'0'184'0,"0"0"-58"0,0 0 16 0,26 8-55 0,11-8-29 0,10 3-19 0,7-3-20 0,-4 3 4 0,26-3-23 0,-5 2 0 0,1-2 0 0,-1 0-197 0,-4 0-430 0</inkml:trace>
  <inkml:trace contextRef="#ctx0" brushRef="#br0" timeOffset="25358">2006 323 525 0,'0'0'225'0,"0"0"-82"16,0 0 15-16,0 0-42 16,0 0-49-16,0 0-13 15,0 0-46-15,0 0-5 16,0 0 0-16,0 6 6 0,0 24-5 16,0 4 12-1,-8-2-15-15,8-1 23 0,-9-1-23 16,9-8 1-16,0-4 1 15,0-9 4 1,0-7-7-16,0-2 3 0,0 0 3 16,0 0 11-16,0 0-4 15,0-2 27-15,9-15-12 16,12-4-21-16,4-3-7 16,4 0 0-16,5 3 7 0,-5 1-12 31,-4 12 5-31,-8 3 0 0,4 5-8 0,4 0-3 15,-4 3 4 1,-4 16-12-16,0 2-34 16,-9 1-2-16,1-1-64 15,3 0-50-15,-4-5-78 0,-8-5-206 16</inkml:trace>
  <inkml:trace contextRef="#ctx0" brushRef="#br0" timeOffset="25571">2413 333 9 0,'0'0'593'0,"0"0"-442"16,0 0-10-16,0 0-19 15,0 0-82-15,0 0-20 16,109-41-20-16,-63 41 9 16,0 0-7-16,17 0-2 15,-8-4-12-15,-9 2-95 16,-12-7-127-16,-5 2-185 15</inkml:trace>
  <inkml:trace contextRef="#ctx0" brushRef="#br0" timeOffset="26041">2904 77 139 0,'0'0'426'16,"0"0"-255"-16,0 0-14 15,0 0-31 1,0 0-19-16,0 0-59 0,-38-77-7 15,38 77-41-15,0 15-1 0,0 23 1 16,0 12 0-16,-8 7 7 16,-1 5 22-1,1-4-15-15,0 1 14 0,-13-5-21 16,12-9 0-16,9-7-4 16,0-14-3-16,0-11 0 15,0-8 0-15,0-5 11 16,0 0-11-16,0 0 15 15,0 0-11-15,0-9 49 16,0-14-39-16,0-9-10 16,9 0 6-16,-1-3-1 15,13 1-9-15,4 6 0 0,5 8 2 16,-5 3-13-16,4 4 11 16,-4 8-8-16,13 5 4 15,-13 0-29-15,-4 0 7 16,-4 22-7-16,-9 2-18 15,-8-1 27-15,0 1-22 16,0 6 12 0,-8-4 18-16,-9 1-16 0,-12-6 21 15,20-2-3-15,-7-5-7 16,16-5 16-16,0 0-1 16,0-3-9-16,0-1-4 15,25-2-29-15,29-3 10 16,9 0-73-16,17 0-138 15</inkml:trace>
  <inkml:trace contextRef="#ctx0" brushRef="#br0" timeOffset="26378">3852 170 617 0,'0'0'139'0,"0"0"-48"0,0 0-18 15,0 0-40 1,0 0-32-16,0 0-1 0,-80 17 4 16,80-1 2-16,0 0-6 15,0-8 0-15,0-3 3 16,9 1 2-16,8-6-3 15,4 0 3-15,-5 0 6 16,1 0-7-16,4 0 5 16,-12 0-9-16,-9 0-7 15,0-3-33-15,0 3-116 16,-21 0-230-16</inkml:trace>
  <inkml:trace contextRef="#ctx0" brushRef="#br0" timeOffset="26601">3827 518 401 0,'0'0'174'16,"0"0"-114"-16,0 0 81 0,0 0-43 15,0 0-34-15,0 0-16 16,-63 126-17-16,25-97-6 15,-8 1 0-15,0-4-24 16,4 4 12-16,-12 0-13 16,16 2 0-16,13 0-7 15,4-1-106-15,21-1-240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1:55:20.031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44 328 0,'0'0'135'16,"0"0"-106"-16,0 0 0 15,0 0 30-15,0 0-15 16,0 0 22-16,276 0-9 16,-152-5-2-16,0 2 24 15,14-3-29-15,-13 2-17 16,-32-4 13-16,-4 3-34 0,-32 3 19 16,-21-2-4-16,4 4-25 15,-22-2 23 1,0 2-17-16,4-3-8 0,-4 3 14 15,-18 0-10-15,8 0-4 16,-8 0 0-16,0 0 9 16,0-2-7-16,0 2-2 15,0 0-9-15,-35 0 3 16,-32 0-1-16,-22 0 7 16,-4 0 0-16,-14 13 4 15,10 1-4-15,3 3 0 16,-3 1 0-16,12-4-5 15,19 3 5-15,-1-6 0 0,36-5-1 16,4-2 8 0,18 0-16-16,9-1 9 0,0-3-18 15,0 0 18-15,0 0-27 16,27 0 12-16,22 0 15 16,26 0 0-16,23-7 1 15,13-3-1-15,27-1 0 16,-5 2-1-16,-17 4 4 15,-32 2-3-15,-26 0 0 16,-31 3 6-16,-14 0-9 16,-13 0 3-16,0 0 0 15,0 0-9-15,0 0 6 16,-40 0 2-16,-27 3-7 16,-8 8 16-16,-14 6-7 15,-4 0-1-15,-14 3 0 0,0 2-6 16,14-4 10-16,26-4-4 15,27-6 0-15,31-5 8 16,9-3-12-16,0 3 4 16,0 0 0-16,27-1-2 15,31 1 4-15,0 0 1 16,17-3-1-16,5 0 7 16,5 0-9-16,12 0 0 15,-12 0 0-15,-10-3 3 16,-17-2 0-16,-9 2-3 15,-31 0 0-15,-9 3 7 16,-9 0-6-16,0 0-1 0,0 0 0 16,0 0 1-1,-9 0-1-15,-36 0 0 0,-26 0 0 16,-13 6 6-16,-14 4-6 16,14 2 0-16,8-1 0 15,-13 3-5-15,23 6 5 16,-19 1 0-16,18-5 0 15,19-1 4-15,8-6-5 16,40-7 1-16,0-2 0 16,0 0-2-16,0 0 2 15,40 0 0-15,26 0 3 16,23 0 4-16,-4 0-4 16,21 0-3-16,-4-6 0 15,5-5 0-15,-18 0 1 16,-36 2-1-16,-13 6 0 0,-9 1 8 15,-22-2-3-15,-9 4-1 16,0 0-4-16,0 0 29 16,0 0-20-16,-9 0-7 15,-49 0-2-15,-8 0 4 16,-23 0-2-16,5 6-2 16,-14 8 0-16,13 1-6 15,-3-1 7-15,12-1-1 16,18-1 0-16,23-4 6 15,4 1-11-15,13 0 5 16,18-7 0-16,-9 1-6 16,9-1 6-16,0-2 0 0,0 7-2 15,18-2-8-15,22-2 10 16,35 0 0-16,10-3 0 16,4 0 0-16,4 0 2 15,-4 0-2-15,-23 0 1 16,-21-6 7-16,-14 4-8 15,-31-1 0-15,9 3 2 16,-9 0 3-16,0 0 1 16,0 0-4-16,-9 0-2 15,-40 0-1-15,-9 0-3 16,-17 0 4-16,-10 5 0 16,14 13-1-16,-13-2 2 0,-1 9-1 15,-3-2 0-15,3 6 5 16,18-9-7-16,19-6 2 15,30-12 0-15,18-2-3 16,0 0 3-16,18 0 0 16,30 0 0-16,28 0 3 15,31 0 7-15,-5-2-10 16,13-10 1-16,-8-2-1 16,0 0 1-16,-14 3-1 15,-26 5 0-15,-28 0 8 16,-12 4-8-16,-14 2 0 15,-13 0 2-15,0 0 21 16,0 0-12-16,0-3 6 16,-13 0-9-16,-31 3 4 0,-23 0-10 15,-13 0-2-15,5 0 0 16,-19 0-9-16,-3 14 6 16,-1 6 3-16,13 0 0 15,1-6 8-15,35 0-8 16,18-9 0-16,22 3-2 15,9-4-7-15,0 1 3 16,0 7-6-16,31-4 12 16,14 1-14-16,35-9 14 15,13 0 0-15,22 0 1 16,10 0-6-16,8-14 5 16,5-1 0-16,-36 2-1 15,-26 4 5-15,-28 4-4 0,-16-1 0 16,-24 3 4-16,-8 3-4 15,0-3 4-15,0 3-4 16,0 0 17-16,0 0-16 16,-48-6 0-16,-28 6-1 15,-13 0-4-15,-22 0-3 16,4 0 7-16,1 0 0 16,13 14-1-16,13 4 5 15,22-7-4-15,22-3 0 16,5 1 3-16,13-6-9 15,18-3 6-15,0 0 0 16,0 0-3-16,0 0-10 16,49 0 9-16,27 0 1 0,8-3 6 15,23-8-7-15,-1-6 4 16,-12-1 0-16,-5 4 0 16,-32 3 7-16,-30 3-7 15,-5 5 0-15,-13 0 5 16,-9 3 4-16,0 0-6 15,0 0 6-15,0-3 5 16,-40 0-14-16,-18 1 0 16,-8 2-3-16,-1 0 6 15,9 0-9-15,9 0 6 16,14 0 0-16,13 5-2 16,4 1 5-16,18-3-3 15,0-1 0-15,0-2-7 0,0 3 2 16,0 6-26-1,18-4-25-15,22 4-132 0,0-6-405 16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26:59.21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125 147 443 0,'0'0'232'0,"0"0"-88"0,0 0-13 16,0 0-13-16,0 0-69 15,0 0-16-15,-54-59-32 16,46 59 5-16,-5 19-11 15,13 10 5-15,0 3 0 16,0 3-2-16,0-8 7 16,21-3-5-16,12-9 0 15,5-6 10-15,0-9-1 16,-4 0-7-16,3 0 11 16,1-22 60-16,-13-4-2 15,-8-6-6-15,-9-1-4 0,-8 1-42 16,0 0 15-1,-16 0-34-15,-30 8 1 0,-17 3-11 16,8 7-5-16,0 9-9 16,1 5-80-16,29 0-79 15,8 24-61-15,9 2-221 16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26:58.71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24 496 0,'0'0'178'15,"0"0"-85"-15,0 0 17 0,0 0-12 16,0 0-63-16,0 0-24 16,0 0-11-16,0 0 0 15,63-19 7-15,21 19-3 16,-4 0-4-16,12 0 0 15,-29 0-49-15,-17 0-74 16,-20 3-29-16,-18 0-9 16,-8 5 10-16,0 0-33 15,-8 6 27-15</inkml:trace>
  <inkml:trace contextRef="#ctx0" brushRef="#br0" timeOffset="123">156 134 122 0,'0'0'195'0,"0"0"-77"16,0 0-22-16,0 0-3 0,0 0-31 15,0 0-4-15,-63 29-56 16,109-26 10-16,25-3 17 16,17 0-29-16,13 0 9 15,0 0-9 1,-13-3-96-16,-4-5-190 16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26:57.54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187 60 445 0,'0'0'210'0,"0"0"-112"16,0 0 5-16,0 0 0 0,0 0-23 16,0 0 9-1,0 0-32-15,0 0-1 0,80-35 17 16,-80 29-47-16,0 4 12 16,0-1-22-16,-9 1-6 15,-20 2-20-15,-5 0 9 16,-3 0 0-16,-10 0-11 15,22 5 12-15,8 17 0 16,-4 3 0-16,21 8-2 16,0 5-8-16,21 4 8 15,42 7-9-15,0-1 8 16,0 3-17-16,9-3 13 16,-18-6 3-16,-8-4-10 15,-20-9 8-15,-6-5 6 16,-20-8-2-16,0-5-5 0,0-3-5 15,-37 0 12-15,-26-5-1 16,-21-3 3 0,13 0 3-16,-9 0-5 0,17 0-13 15,17-11-14 48,29-2-71-63,4-3-9 31,13-1-46-31,21-4-66 47,42-3-85-16</inkml:trace>
  <inkml:trace contextRef="#ctx0" brushRef="#br0" timeOffset="841">636 242 467 0,'0'0'190'0,"0"0"-3"0,0 0-25 16,0 0-61-16,0 0 22 15,8-81-65 1,-8 77-17-1,0-3 6-15,0 7-43 16,0-2 7-16,0 2-11 31,0 0-15-31,0 0 10 16,0 22-5-16,0 6 10 0,0 2-1 0,0-3 8 16,13-1-7-16,12-4 0 15,13-5 3 1,8-10-8-1,-12-5 5-15,12-2 0 0,-9 0 12 16,-11-4-4 0,-10-18-3-16,5-2 1 15,-12-5 0 1,8-3 15 0,-9-1-12-1,-8 1-2-15,0 8 19 0,0 9-20 16,0 6 1-16,0 9-7 15,0 0-4-15,0 0-1 16,0 6-19 0,8 18 24-16,5 8-14 15,4 3 21 1,8-4-7-16,4-1 0 16,-4-6-9-16,5-3 0 15,-13-7 0-15,12-7 8 0,-12-3-14 0,0-4 25 0,-9 0-10 0,13 0 3 0,-13-17 8 0,9-7-4 0,-8-2-7 0,-1 2 0 0,-8 0 11 0,12 8-1 0,-12 5-2 0,0 5-8 0,0 6 2 16,9 0-11-16,-9 0-4 0,8 0-1 0,1 17 5 0,16 4 9 0,-13 0 0 0,5 1 0 0,0-7 5 0,-9 2-13 0,5-7 8 0,-5-4 0 0,1-4-6 0,-9 2 15 0,8-4-9 0,-8 0 0 0,9 0 8 15,12 0-1-15,-5-12-7 0,1-4 0 16,12 1 2 0,-20 1 6-16,-1 6-8 15,-8 5 0 1,0 3 0-16,9 0-11 0,-1 0 2 16,0 11 0-16,13 13 1 0,-4 0-7 15,0 0 12 1,12-2-18-16,-20-6-6 0,8-6 24 15,-9-5-7-15,-8-5 10 16,13 0 0-16,-13 0 9 16,8 0 1-16,0-18-10 15,1-1 7-15,7-5-2 0,-7 0-4 16,12 2-1-16,-4 1 2 16,-1 5 5-16,-3 3-7 15,4 5 0-15,-9 8-2 16,1 0-7-16,12 0 1 15,-5 0 6-15,-7 8-4 16,8 5-1-16,-9 3 7 16,13 1 0-16,-13-7 2 15,9-2-9-15,-9-2 7 16,5-2 0-16,4-1-2 16,0-3-7-16,-1 3-20 15,14-3-65-15,-5 0-79 0,4 0-72 16,-4 0-243-1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27:52.51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226 130 761 0,'0'0'155'0,"0"0"3"15,0 0-8-15,0 0-104 16,0 0-17-16,0 0-12 0,109-112-11 16,-67 104 25-16,-4 2-21 15,0 4-1-15,-21 0 9 16,8 2-13-16,4 0-1 15,-12 0-4-15,21 0 6 16,-13 0-6-16,13 0 0 16,-21 0 0-16,4 0-3 15,-13 13 2-15,-8 11 0 16,0 11-1-16,0 13 2 16,-46 8 7-16,0 2-3 0,-9-5-1 15,9-6 5 1,21-10 2-16,0-2-9 0,4-9-1 15,12-2 6-15,9-5-9 16,0-3 3-16,0-3 0 16,0 0-3-16,0 1 12 15,17 5-9-15,4 3 0 16,4 2 6-16,-8 2-10 16,4 7 4-16,4 5 0 15,4 6-1-15,-3 7 8 16,3 5-7-16,-4 3 0 15,-8 5 2-15,-4-3-8 16,-13-2 6-16,0 0 0 16,0-8-3-16,-30-6 12 15,-8-7-2-15,5-11-1 0,-13-9-5 16,-9-9 9-16,-8-4-7 16,0-5-3-16,0 0 0 15,-8 0-37-15,-5-5-56 16,13-9-99-16,22-12-138 15,3-20-300-15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24:39.14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281 507 561 0,'0'0'234'16,"0"0"-70"-16,0 0-34 0,0 0 1 15,0 0-29-15,0 0-61 16,-38-131 4-16,38 131-41 16,0 0-1-16,-8 43-6 15,0 24-8-15,-9 29 11 16,-4 27 0-16,4 10 12 16,17 15-13-16,0 4 1 15,0-7 0-15,9-11-7 16,28-27 7-16,-3-27-5 15,12-32-5-15,-8-21-43 16,-5-17 21-16,5-10-6 16,-13 0 33-16,5-16 2 0,-14-25 6 15,5-12 0-15,-21-13 10 16,0-12-9-16,0-8 6 16,-29 3-10-16,-9 6 2 15,-4 10 3-15,-4 9-5 16,-17 12 0-16,0 11-1 15,9 8 4-15,-9 9-6 16,17 4 3-16,16 7 0 16,5 1-4-16,25 6 4 15,0-3 0-15,0 3 0 16,25-3-21-16,42-2 20 16,13 0-1-16,0-2 2 15,-5-2-2-15,-12-4 2 0,0-4 0 16,-8-1 0-1,8-6 11-15,-17 3-9 0,-13 2-2 16,-3 3 2 0,-22 5 15-16,1 3-10 0,-9 3 16 15,0-4 7-15,0 4-28 16,-17 0 21-16,-13 5-23 16,-3 0-4-16,4 0-5 15,3 29 1-15,-3 9 8 16,12 5-1-16,0 3 3 15,17-7-6-15,0-4 4 16,0-6-6-16,0-10-1 0,17-6-3 16,8-8-7-16,5-5 17 15,3 0-2 1,-3-2 2-16,7-25 0 16,-11-2 4-16,-10-6 9 15,-7-3-10-15,3 3 7 16,-12-2 9-16,0 5-16 0,0 8 10 15,-12 8-13-15,-13 8 0 16,8 8-11-16,-4 0 9 16,-4 3-1-1,8 26-1-15,4 6 1 16,5 0-7-16,8 0 10 0,0-3-12 16,0-5 7-16,21-3-11 0,4-10-2 15,4-10 11 1,5-4 1-16,4 0 6 15,8-13 2-15,-4-14-1 0,4-4 14 16,0 3-14 0,-21 10 11-1,5 7-7-15,-13 8 5 0,-1 3-20 0,14 0 8 16,-5 6-2 0,4 18-7-16,5 6 11 0,-5 3 0 15,9 1 0-15,-13 0-9 16,-8 1-37-16,4-7-191 15,-13-3-129-15</inkml:trace>
  <inkml:trace contextRef="#ctx0" brushRef="#br0" timeOffset="299">1494 114 643 0,'0'0'177'0,"0"0"-28"16,0 0-30-16,0 0 17 15,0 0-85-15,0 0-29 16,-92-114-22-16,83 142-2 16,-8 40 2-16,9 25-4 15,-13 14 13-15,21 5-5 0,0-2-4 16,0 0 0-1,38 2-3-15,8-8 5 0,8-13-4 16,9-16-29-16,0-24-198 16,0-19-205-16</inkml:trace>
  <inkml:trace contextRef="#ctx0" brushRef="#br0" timeOffset="692">2090 748 616 0,'0'0'173'0,"0"0"-34"15,0 0 18-15,0 0-38 0,0 0-68 16,0 0-35-16,-55-45-16 16,55 77-10-16,0 13 5 15,9 11 5-15,-1 11 0 16,13 2 0-16,-21 11 0 15,8 1 0-15,1 7 0 16,-1-2 8-16,-8-3-12 16,17-8 4-16,-5-14 0 15,-3-13-3-15,-9-16 7 16,0-10-4 0,0-15 0-16,0-1 6 0,0-6-4 15,0 0 4-15,0 0 3 16,-38-3 9-16,5-15-11 15,-14-9-7-15,10-3 0 16,11-5-5-16,14-4 2 0,3-7-53 16,9-7-50-16,9-6-31 15,37-6-82 1,9-1-97-16</inkml:trace>
  <inkml:trace contextRef="#ctx0" brushRef="#br0" timeOffset="1070">1955 373 546 0,'0'0'132'15,"0"0"-18"-15,0 0-41 16,0 0-14-16,0 0-37 15,0 0-16-15,-29-24-12 16,29 33-5-16,0 15 8 16,0 5-7-16,17 3 10 15,12-5-1-15,17-6 0 16,1-10 1-16,-6-11 8 16,-3 0-4-16,-13 0 18 15,5-22 77-15,-13-9-10 0,-9-4 4 16,-8-8-19-1,0-3-47-15,-34 7 3 0,-12 4-30 16,-8 12 0 0,-1 11-7-16,17 12-9 15,-4 0-23-15,13 40-105 0,12 14-95 16,17 4-89-16</inkml:trace>
  <inkml:trace contextRef="#ctx0" brushRef="#br0" timeOffset="1566">2576 740 513 0,'0'0'147'0,"0"0"-42"15,0 0 26-15,0 0-34 16,0 0-29-16,0 0-11 16,-62-19-49-16,62 19-8 15,46 0-8-15,8 0 8 16,39 0 2-16,-5-3-2 15,4 3 0-15,-21 0-5 16,-16 0-8-16,-30 0-31 16,-25 0-86-16,0 9-68 0,-8 9 62 15,-39 1-101-15</inkml:trace>
  <inkml:trace contextRef="#ctx0" brushRef="#br0" timeOffset="1693">2707 893 225 0,'0'0'141'0,"0"0"-24"31,0 0-30-31,0 0-33 0,0 0 59 0,0 0-46 16,172 21-34-16,-93-21-4 15,1 0-29 1,12 0-3-16,-20 0-51 0,-18 0-320 16</inkml:trace>
  <inkml:trace contextRef="#ctx0" brushRef="#br0" timeOffset="2549">4360 604 388 0,'0'0'396'0,"0"0"-306"0,0 0 43 16,0 0-24-16,0 0-70 31,0 0-7-15,-55-35-32-16,55 35 4 0,-8 0-11 0,8 5 7 0,0 5 0 16,0 2 0-1,0-7-2-15,8 0 1 0,9-3 2 0,4-2-1 0,-4 0 21 47,-9 0-18-47,1 0 8 31,-9 0-7-31,0-7 4 0,0-1-16 0,0 2-4 0,-26 6-101 0,-3 0-101 0,4 0-226 0</inkml:trace>
  <inkml:trace contextRef="#ctx0" brushRef="#br0" timeOffset="2701">4406 1122 685 0,'0'0'101'0,"0"0"-15"0,0 0 2 0,0 0-10 0,0 0-28 0,0 0-26 15,-164 118 16 1,118-81-25-16,-8 0-15 0,12 7 7 16,-5-5 0-16,10-4-8 15,3-2 1-15,5-7-94 16,4-4-122-16,12-4-186 16</inkml:trace>
  <inkml:trace contextRef="#ctx0" brushRef="#br0" timeOffset="195208">3583 1066 167 0,'0'0'256'16,"0"0"-135"-16,0 0-15 16,0 0 4-16,0 0-17 15,0 0-36-15,0 19-3 16,0-19 23-16,0 0-37 16,0-5 48-16,9-20-35 15,8-9-49-15,12-7 28 0,-4-1-22 16,-8-6 2-16,12 0 20 15,-12-1-23-15,-8 4 16 16,-1 2-20-16,5 6 5 16,-13 10-1-1,8 14-9-15,-8 7 0 16,0 6-3-16,0 0 2 0,0 0-2 16,0 12-8-16,0 22 1 15,0 9 1-15,-21 2 9 16,13 0 0-1,8-4-3-15,0-4 12 0,0-8-9 16,0-6 0-16,29-11-5 16,4-9-4-16,14-3-11 15,7 0-28-15,1-25-6 0,-1-6-117 16,-16-7-30 0,-30 4-124-16</inkml:trace>
  <inkml:trace contextRef="#ctx0" brushRef="#br0" timeOffset="195600">3772 368 261 0,'0'0'186'16,"0"0"-70"-16,0 0 6 15,0 0-31-15,0 0-24 16,0 0-3-16,-46-50-62 0,46 50 4 15,0 2-6-15,0 12-6 16,0 6-2-16,0 2 8 16,0-1 0-16,0 3-2 15,9-4 10-15,12-2-12 16,-5-7 4-16,1-8 0 16,4-3 9-16,4 0 4 15,-8-6 43-15,4-18 47 16,-4-2-45-16,-17-4 21 15,0-3-2-15,0-1-39 16,0 1 7-16,-38 5-34 16,13 4-3-16,-13 13-8 15,21 5 4-15,1 6-9 0,-14 0-1 16,22 27-25-16,-9 15-21 16,17 18-144-16,0 1-72 15,0 4-245-15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24:46.75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3103 447 350 0,'0'0'294'16,"0"0"-170"-16,0 0-23 16,0 0-39-16,0 0-25 15,0 0-37-15,-8-21 1 16,-1 29-3-16,1 8 2 16,0 5 0-16,8-5-3 15,0-3 5-15,0-2-2 16,0-5 5-16,16-6-3 15,14 0 16-15,-22 0-6 16,9 0 17-16,0-11 46 16,-17-6-38-16,0 2-3 0,0 2-22 15,0 2-8-15,0 5-8 16,0 3-17-16,-17 3-70 16,0 0-65-16,-12 27-84 15,20 9-82-15</inkml:trace>
  <inkml:trace contextRef="#ctx0" brushRef="#br0" timeOffset="224">3250 1038 482 0,'0'0'168'0,"0"0"-91"16,0 0 31-1,0 0-36-15,0 0-21 0,0 0 8 16,-155 147-33-16,100-101 0 16,13-1-13-16,-25 1-9 15,4-1 4-15,0-2-8 16,0-1-4 0,-8-5-62-16,16-7-237 0</inkml:trace>
  <inkml:trace contextRef="#ctx0" brushRef="#br0" timeOffset="-1806">166 805 98 0,'0'0'478'15,"0"0"-277"-15,0 0-60 0,0 0 16 16,0 0-34-16,0 0-46 15,0 0-9-15,0-99-44 16,0 99 5-16,0 0-29 16,0 0 7-16,0 17-16 15,0 17 2-15,17 14 7 16,0 15 5-16,3 5 4 16,-3 10-9-16,0 10 0 15,12 6 5 1,-3-4-6-16,11 2 1 0,1-12 0 15,-4-3-2-15,-18-7 9 16,5-6-7-16,-12-8 0 16,-9-10 5-16,0-14-15 15,0-14 10-15,0-7 0 0,-38-11 5 16,-4 0 1 0,-12 0 2-16,-9-2-8 0,-4-23 9 15,4-1-9 1,8-6 0-16,13-6-3 0,13-7 0 15,20-9-37 1,9-8-17-16,9-1-27 0,45 1-66 16,9 0-45-16,9 4-60 15,-18-1-186 1</inkml:trace>
  <inkml:trace contextRef="#ctx0" brushRef="#br0" timeOffset="-1248">199 504 382 0,'0'0'180'0,"0"0"-53"15,0 0-22-15,0 0-21 16,0 0-1-16,0 0-65 15,-16-54-18-15,-1 65-17 16,0 13 17-16,-4 5 7 16,13-2-7-16,8-3 0 0,0-6-2 15,0-5 10-15,17-10-8 16,20-3 12-16,9 0-6 16,1-13 30-16,-14-16 2 15,-3-7 17-15,-22 2 0 16,-8-3-33-16,0 4 5 15,-8 4-27-15,-30 10-10 16,0 11 5-16,4 8-10 16,5 0-1-16,-4 25-34 31,24 17-108-15,-12 4-60-1,21 1-148-15</inkml:trace>
  <inkml:trace contextRef="#ctx0" brushRef="#br0" timeOffset="-1035">1160 517 579 0,'0'0'154'0,"0"0"-14"0,0 0-44 0,0 0-31 0,0 0-56 16,0 0 2-16,0 2-9 0,-29 24 0 0,-13 10 11 0,-21-1 5 0,9-3-13 0,-9 2 7 0,8-4-12 0,9-4 5 0,8-4 5 0,13-3-9 0,4-9-1 0,13 2 0 0,8-8 8 0,0 1-8 0,0-2 0 0,0 2 2 0,21 2 6 0,21-2-4 0,33-1 5 0,-4-1-2 0,9 0 1 0,4 5-16 0,-4 0-5 0,-17 0-117 0,0 3-45 0,-9-1-141 16</inkml:trace>
  <inkml:trace contextRef="#ctx0" brushRef="#br0" timeOffset="189722">1433 818 188 0,'0'0'144'0,"0"0"-16"15,0 0-35-15,0 0-19 0,0 0 14 16,0 0-36 0,-75 0 14-16,75 0-16 15,0 0-13-15,0 0 36 0,0 0-14 16,12-13-7-16,13-8-26 16,1-8-19-16,3-3 3 15,-4-3-5-15,4-3 1 16,-3 0 14-16,3-2-17 15,-12 6 14-15,0 0 12 16,-17 4-27-16,0 8 17 16,0 9-11-16,0 11-6 15,0 2 6-15,0 0-8 16,0 0-15-16,0 0 9 16,0 10 0-16,0 11 6 15,0 3 0-15,0 3 2 0,0 2-8 16,0 4 6-1,0-4 0-15,0 1-1 16,12-9 8-16,5-5-16 0,21-3 3 16,-13-10-51-1,13-3 3-15,4 0-82 16,-5-11-18-16,-20-13-62 0,-8-3-180 16</inkml:trace>
  <inkml:trace contextRef="#ctx0" brushRef="#br0" timeOffset="190119">1622 70 269 0,'0'0'172'0,"0"0"-48"0,0 0-41 15,0 0-6-15,0 0-66 16,0 0-9-16,-29-16-2 15,29 30 4-15,0 7-5 16,0 3 1-16,0-3 0 16,0-5-4-16,0-1 5 15,0-11-1-15,0-1 4 16,0-3-4-16,21 0 79 16,-5 0 16-16,1-19-32 15,4-5 32-15,-4 0-51 16,-9-3-4-16,-8 6 10 0,0-1-36 15,0 4 19-15,0 7-33 16,0 6 6-16,0 5-12 16,-8 0-7-16,-9 0 9 15,-4 0-2-15,4 23-24 16,1 7-91-16,7 5-117 16,9 5-81-16</inkml:trace>
  <inkml:trace contextRef="#ctx0" brushRef="#br0" timeOffset="190397">1840 474 105 0,'0'0'395'15,"0"0"-285"-15,0 0-23 0,0 0-34 16,0 0-19-16,0 0-30 16,-12 11 2-16,12-9 11 15,21-2 16-15,12 2 23 16,5-2-43-16,8 0-13 16,0 0 7-16,-21 0-1 15,13 0-6-15,-21 0 0 16,-9 0-54-16,-8-4-86 0,0-5-76 15,0 4-207-15</inkml:trace>
  <inkml:trace contextRef="#ctx0" brushRef="#br0" timeOffset="190782">1840 474 339 0,'105'-88'179'0,"-113"82"-42"0,-1 4-15 0,9-1-57 16,0 3-5-16,-8 0-60 15,8 3 1-15,-9 18-11 16,9 3 20-16,0 0-10 16,0 5 0-16,0-1 8 0,0 3 0 31,0 5-8-15,0-2 0 15,0 3 5-16,0 0-5-15,0-4-51 0,0-7-281 16</inkml:trace>
  <inkml:trace contextRef="#ctx0" brushRef="#br0" timeOffset="191310">2318 276 43 0,'0'0'599'0,"0"0"-443"0,0 0-19 0,0 0-54 0,0 0-45 0,0-32-38 0,0 56 4 0,-16 8-6 0,3 11 4 16,5 2-2-16,-9 6 10 0,17 5-1 0,-17-3-6 0,5-2-3 0,12-5 6 0,-9-6-6 0,9-13 0 0,0-6 0 0,0-7-1 0,0-12 12 0,0-2-11 0,0 0 15 0,0 0-14 0,0 0 79 0,0 0 6 0,0-21-51 0,0-3-16 0,0-6-9 0,0-4-8 0,0-4-2 16,9 4 7-1,12 1-11-15,-13 9 4 0,9 11 0 16,-9 4-8-16,5 9 4 15,-13 0 4 1,16 0-4-16,-7 6-10 0,-1 13 7 16,1 5-10-16,3 3 0 15,-12 0 13-15,0-7-38 16,0-1 32-16,0-5 3 16,0-9 1-1,-12 0-5-15,12 1 11 0,-9-1 0 0,9-2-7 16,-8 2 18-1,8-2-11-15,-9 2 0 0,9 3 3 16,0-2-13 0,0-1 10-16,0 3 0 0,0 3-3 15,0 2 10-15,0-2-7 16,17 2 0 0,13 1 7-16,3-4-9 0,5 4 2 15,0-4 0-15,-5 1-2 16,5 0 8-16,-13-4-6 15,-4-1 0-15,4-1 5 16,-8-2-9 0,-8 0 4-16,12 0-58 0,-13-3-183 0,0 0-254 15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25:10.25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75 890 470 0,'0'0'169'0,"0"0"-91"15,0 0 26-15,0 0-7 16,0 0-40-16,0 0-19 0,-75-13-11 15,75 13-25 1,21 0-1-16,21 0 11 0,33 0 0 16,13-6 16-16,-4 1-27 15,-4-3 3-15,-17 5-2 16,-17 1 0-16,-29 2-4 16,-17 0-84-16,0 0-206 15,-9 0-191-15</inkml:trace>
  <inkml:trace contextRef="#ctx0" brushRef="#br0" timeOffset="215">272 733 594 0,'0'0'136'0,"0"0"17"15,0 0-22 1,0 0-44-16,0 0-39 0,0 0-48 15,0-11-6-15,0 37 5 16,0 12 1-16,9 5 15 16,-1 2-10-16,-8 0-2 15,0 1 2-15,0-3-2 16,0-6-6-16,0-4-68 16,-8-7-251-16</inkml:trace>
  <inkml:trace contextRef="#ctx0" brushRef="#br0" timeOffset="119539">889 807 256 0,'0'0'237'15,"0"0"-149"-15,0 0 54 0,0 0-53 16,0 0-36-16,0 0-1 16,0 0-30-16,-84-48 6 15,76 48-26-15,-1 0 1 16,-7 0-6-16,-5 11-4 15,4 18 7-15,-8 3-1 16,4 5 3-16,12-2-5 16,9-2 3-16,0-9-27 15,0-9 3-15,17-6-5 16,13-9 23-16,-14 0 2 0,14 0 8 16,-14 0 2-16,1-12 4 15,4-3 1-15,-12-6 29 16,-9-3 3-16,0 0 14 15,0 0-1-15,0 4-36 16,0 5 7-16,0 6-10 16,0 9-13-16,0 0-3 15,0 0-1-15,0 0-12 16,0 0 2-16,0 22 0 16,0 4 7-16,8-1 3 15,9-4-22-15,12-4 11 16,5-7-11-16,-5-7 17 15,5-3 1-15,3 0 8 16,-11-3 1-16,3-19 1 0,-4-2-5 16,-4-5 13-16,4 2-5 15,-25 1 16-15,9 5 5 16,-9 4-22-16,0 6 15 16,0 6-22-16,0 3 6 15,8 2-14-15,13 0-2 16,-4 0-9-16,0 11 14 15,12 13-7-15,5 2 10 16,-13 0-7-16,4 1-12 16,-4-5 19-16,-13-6-21 31,1-3 6-15,-9-2 12-1,0-8-16 1,0-1 7-16,0-2-2 15,0 0 15 1,-30 0 8-16,22 0-8 0,-9-11 9 0,17-7 1 0,0-1-8 16,0-5 10-1,8-5-12 1,30 2 0 0,8 0 0-16,-4 3 0 0,-4 5 0 0,-13 6 0 15,-4 4 2 1,-4 9-6-16,-9 0 2 15,9 0-15 1,4 22 14 218,-4 8-4-234,0 5 7 0,4-3-1 0,-5-1 5 0,-7-4-4 0,8-3 0 0,-17-7 0 0,0-6-3 0,0-7 3 0,0-4 0 0,0 0 4 0,0 0-4 16,0 0 17-16,0-18-6 0,0-12 4 0,0-7 8 16,12-6-13-16,13-5-10 0,22 0 0 0,-1 5 7 0,-13 14-9 0,5 10 2 0,0 11-10 0,-13 8-1 0,0 0-85 0,5 0-56 0,-5 16-97 0,-13 3-342 0</inkml:trace>
  <inkml:trace contextRef="#ctx0" brushRef="#br0" timeOffset="119932">2454 213 315 0,'0'0'260'16,"0"0"-155"-16,0 0 0 15,0 0-38-15,0 0-11 16,0 0-34-16,-235-85-3 16,198 85-5-16,7 0-8 0,13 0-2 15,1 0-4-15,7 8 2 16,9 6-7-16,-12-1 6 16,12 6-1-16,0 5 3 15,0 7-3-15,0 13 11 16,0 12-3-16,12 8 9 15,-12 10 17-15,0 9-13 16,0 3 13-16,-29-3-3 16,4-5-11-1,-13-6 8-15,13-11-13 0,4-4-12 16,4-7 15-16,9-7-15 16,8-8 8-16,0-3 2 15,0-11-13-15,0-5 12 0,0-6-7 16,25-1-4-1,13-4 15-15,16-5-11 0,1 0 5 16,-1 0-10 0,1 0-21-16,-30-7-164 0,-17-4-262 15</inkml:trace>
  <inkml:trace contextRef="#ctx0" brushRef="#br0" timeOffset="156483">3684 64 390 0,'0'0'145'0,"0"0"-14"15,0 0-22-15,0 0-20 16,0 0-24-16,0 0-41 16,0-38 9-16,16 31-2 15,22-2-30-15,-4 4 28 16,4 0-23-16,-1 5 8 16,-20 0 5-16,0 0-11 15,-9 0-2-15,1 0-6 16,-9 0-5-16,12 24-4 15,-12 13 9-15,0 9 0 0,0 12 15 16,0 5-12-16,0 0 23 31,0 4-16-31,0 0-10 0,-12 0 21 0,3-1-20 16,1 2-1-16,0-7 7 16,8-6 4-1,0-3-14-15,0-7 3 0,0-7 0 16,0-9-1-16,0-2 2 15,0-9-1 1,-9-4 0-16,9-7 11 0,-8-1-12 16,-1-3 1-16,-12-3 0 15,-4 0-2-15,-4 0 2 16,-13 0-5-16,4 0-39 16,9 0-128-16,12 0-48 0,9-10-167 15</inkml:trace>
  <inkml:trace contextRef="#ctx0" brushRef="#br0" timeOffset="156961">4443 534 285 0,'0'0'130'15,"0"0"-71"-15,0 0-30 16,0 0-3-16,0 0-15 15,0 0-7-15,-29 0 3 16,29 0-7-16,0 0 0 16,0 0 12-16,0 0 8 15,0 0 46-15,12 0 16 16,-3 0-34-16,8 0 12 16,-9-5-25-16,0-3-1 0,-8-3 26 15,0 3-41-15,0-2 4 16,0 2-17-16,0-1 5 15,-8 7-22-15,-17 2 9 16,4 0-4-16,4 0 1 16,-8 8-96-16,-5 19-49 15,14 7-76-15</inkml:trace>
  <inkml:trace contextRef="#ctx0" brushRef="#br0" timeOffset="157191">4317 1096 500 0,'0'0'184'0,"0"0"-85"0,0 0-27 15,0 0 9-15,0 0-25 16,0 0-26-16,-172 56 7 15,143-26-29 1,-17 1-6-16,4 8 1 0,-13 0-3 16,1 1-79-16,-1 3-181 15,1-3-334-15</inkml:trace>
  <inkml:trace contextRef="#ctx0" brushRef="#br0" timeOffset="170692">2996 757 449 0,'0'0'124'0,"0"0"15"15,0 0-20-15,0 0-32 16,0 0 3-16,0 0-31 15,-72-83-7-15,72 83 2 16,0 0-47-16,0 0 9 16,0 0-16-16,0 27 6 0,0 9 3 15,0 13-4-15,0 7 18 16,0 8 13-16,9 5-34 16,-1 9 20-16,0-5-20 15,-8-4 2-15,9-2 3 16,-9-9-7-16,0-1 0 15,0-9-1-15,0-5 11 16,0-9-10-16,0-10 0 16,-9-8 4-16,-7-5-17 15,-1-8 15-15,-4-1-2 16,-4-2 15-16,-5 0-9 16,-16 0 3-16,-4-9-9 15,4-14 7-15,0-1-7 0,-1-3 0 16,22-1 0-1,17-5-2-15,8-3-14 16,8-8-8-16,55-12-17 0,25-6-33 16,21-4-48-16,9 7-117 15,-34 11-68-15</inkml:trace>
  <inkml:trace contextRef="#ctx0" brushRef="#br0" timeOffset="171290">3105 316 381 0,'0'0'141'0,"0"0"-32"15,0 0-43-15,0 0 16 16,0 0-56-16,0 0-18 16,-55-54-8-16,38 78 0 15,5 0-1-15,12-3 10 16,0-5-9-16,0 1 0 16,0-7 5-16,12-2 4 15,5-5-5-15,8-3 23 16,5 0 54-16,-5 0-35 0,4-14 5 15,-12-10-8-15,0 0-15 16,-9-3 9-16,5 6-23 16,-13-3 0-16,0 6-8 31,0 1-1-31,-21 7-10 16,-4 4-5 15,-5 6-125-31,-12 0-104 15,5 11-289 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28:04.15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264 65 261 0,'0'0'293'0,"0"0"-203"16,0 0 0-16,243-48-15 16,-159 45-20-16,-21 3-35 15,-8 0 6-15,-22 5-24 16,-12 19 1-16,-21 11-6 15,0 5 2-15,0 5 1 16,-54 1 25-16,-1-3-14 16,1-3 6-16,16 0 2 15,13-5-11-15,4 2 8 16,12 4-15-16,9-2 0 16,0-1 16-16,0-9-3 15,0-7 2-15,21-6 1 0,-4-8-4 16,0-5 24-16,12-3 0 15,-20 0 10-15,-1 0 9 16,9 0-32-16,-9 0 4 16,-8 0-7-16,0 0-19 15,0 0 11-15,0 11-13 16,0 13 0-16,0 10 0 16,0 19 9-16,-8 12 10 15,0 10-2-15,-1 10-6 16,1 6 16-16,8 6-21 15,-9 5 2-15,9-4 3 16,0 4-7-16,0-4 6 0,-12-15 9 16,3-5-12-16,-7-12 13 15,-10-9-18-15,5-9-2 16,-12-11 9-16,4-10-2 16,-9-11-12-16,-13-8 8 15,-3-8-3-15,-1 0 0 16,-20 0-9-16,12-3-92 15,0-28-56-15,17-23-130 16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28:05.44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227 794 476 0,'0'0'211'0,"0"0"-52"15,0 0-9-15,0 0-45 16,0 0-38-16,0 0 6 16,-30-54-43-16,30 54-15 15,0 0-13-15,0 0-2 16,0 11-3-16,0 21 0 15,0 6 6-15,0 1-5 16,0 1 2-16,0-8 0 16,30-7-3-16,7-9 2 15,-11-8 1-15,20-8 0 16,0 0 1-16,-12 0 13 16,3-24-13-16,-20-9 0 15,12-4 21-15,-20-8-15 16,-1-14 48-16,9-5-24 0,-9-6-9 15,-8 9 11-15,0 10-14 16,0 19 9-16,0 10 11 16,0 15-34-16,0 7 17 15,0 0-22-15,0 7-20 16,-8 36 18-16,0 29-1 16,-1 22 3-16,9 13-1 15,0 16 14-15,0 5-13 16,0 12 0-16,0 1-4 15,0-7-5-15,0-11-19 0,0-14-24 16,17-20 17 0,-9-20-32-16,22-24 15 0,-22-21 6 15,9-13 24-15,4-11 16 16,4 0 12-16,4-13-3 16,13-33 18-16,5-18-9 15,-1-13 12-15,-13-3-21 16,-20-1 4-16,-13 12-10 15,0 7 3-15,-29 14-13 16,-26 11-14-16,-8 7-53 16,9 9-54-16,-9 0-77 15,8-3-186 32</inkml:trace>
  <inkml:trace contextRef="#ctx0" brushRef="#br0" timeOffset="434">101 321 325 0,'0'0'292'0,"0"0"-121"0,0 0-59 15,0 0-17 1,0 0-56-16,0 0-39 31,-46-54-8-15,29 60 7-16,-4 12 1 15,4 1 1 1,17-3 3-16,0-5-8 16,0-3 4-16,0-6 0 15,25-2 12 1,5 0-9 0,-5-5 8-16,-4-16 31 15,-13-3 17 1,1 0-1-1,-9 2-30 1,0 0-14-16,0 7 1 31,0 5-15-15,-17 3-8 0,-21 7-5-1,21 0-47-15,-4 24-67 0,21 17-95 16,0 4-209-16</inkml:trace>
  <inkml:trace contextRef="#ctx0" brushRef="#br0" timeOffset="639">1167 219 580 0,'0'0'222'0,"0"0"-81"16,0 0-15 0,-38-142-11-16,21 110-56 0,9 11-6 15,-1 4-1-15,1 10-24 16,8 7 5-16,-9 0-33 16,-3 40-9-16,4 27 0 15,-1 30 16-15,1 17-7 16,-1 14 0-16,9 6 10 15,0 0-10-15,0-6 0 16,34-16 0-16,12-16-3 16,0-18-11-16,0-19-40 15,1-22-103-15,-14-16-105 16,5-15-53-16,-13-6-164 16</inkml:trace>
  <inkml:trace contextRef="#ctx0" brushRef="#br0" timeOffset="4042">1590 826 334 0,'0'0'160'15,"0"0"-34"-15,0 0 6 16,0 0-31-16,0-147 6 15,0 114-22-15,0 1-34 16,0 6 34-16,0-2-44 16,0 11-1-16,0 0 16 0,0 9-55 15,0 3 13-15,0 5-14 16,0 0 1-16,0 0-10 16,0 0-2-16,-8 5-6 15,0 22 9-15,-1 8 14 16,1 2-6-16,8 1 0 15,0 1-23-15,25 2 19 16,21-3-20-16,9-1 2 16,-9-2 22-16,-13-4-24 15,5 0 22-15,-13-7 2 16,-4-3-9-16,-21-6 2 16,0 1-6-16,0-2 6 15,-21-1 1-15,-4 1-3 0,-21-7 8 16,-9-3 1-1,14-4-74-15,-6 0-21 0,26 0-38 16,13 0-21-16,8-17 35 16,0-4-37-16,21-9 9 15,34-2 79-15,-14-3 37 16,6 1 31-16,-10 8 19 16,-11 0 46-16,-10 6 65 15,5 1-12-15,-12 0 0 16,-1 1-3-16,-8 4-34 15,0 4 5-15,0 1-8 16,0 4 2-16,0 5-5 0,0 0-55 16,0 0-6-16,0 0-14 15,0 19-9-15,0 10 2 16,0 6 7-16,9 0 0 16,-1-1 0-16,13-2 10 15,-4-8-10-15,8-4 0 16,-4-10 6-16,4-10-5 15,4 0 0-15,-3 0-1 16,3-16 12-16,-12-11-2 16,0-2-8-16,3-3 1 15,-11-5 0-15,-1 2 23 16,-8-3-9-16,0 11-1 16,0 3 9-16,9 11-20 15,-9 8 18-15,0 5-23 16,0 0 1-16,0 0-7 0,0 24-21 15,0 13 27-15,0 6-3 16,16-1 13-16,14-1-10 16,3-9 0-16,5-8 5 15,-8-8-15-15,3-11 10 16,-4-5 0-16,-3 0-3 16,-10 0 16-16,14-24-10 15,-5-5-3-15,-4-1 9 16,-4-5-8-16,-9 3 0 15,1 6-1-15,-9 7 7 16,8 9 7-16,-8 7-12 16,0 3-2-16,0 0-25 0,0 10 20 15,12 20-12-15,5 5 17 16,-8 0-3-16,7-6 13 16,5-5-10-16,-4-5 0 15,-8-12-4-15,-1-3-8 16,13-4 12-16,-13 0 0 15,18 0 7-15,-5-23 3 16,4-3-7-16,4-6-3 16,-12-3 5-16,8 3-7 15,-4 3 2-15,-4 2 0 16,-9 11 2-16,1 5 11 16,-1 11-17-16,13 0 4 15,-4 0-15-15,8 11 5 0,-4 13 3 16,-4 0 7-1,-9 0-6-15,13-3 8 0,-13-4-2 16,1-10 0-16,-1-1-1 16,-8-3-10-16,9-3 12 15,-9 0-1-15,0 0 13 16,8 0-6-16,0-6 3 16,13-12-10-16,-4-4 0 15,0 1-6-15,12 2 6 16,-12 6 0-16,-9 7-2 15,13 4-1-15,-4 2-1 16,0 0-1-16,4 0-31 16,4 18-71-16,-8 4-71 0,4-1-81 47,-13 1-231 31</inkml:trace>
  <inkml:trace contextRef="#ctx0" brushRef="#br0" timeOffset="4451">3563 354 485 0,'0'0'172'0,"0"0"-31"0,0 0-30 0,0 0-6 0,0 0-71 0,0 0-23 0,-42-55-11 16,84 82-3-16,20 7 1 0,22 4 2 16,-4-4 0-16,4-1 1 15,-13-9 0 1,-25-8-1-16,-12-6 0 15,-5-10 6-15,-29 0 1 0,9 0-7 16,-9 0 10 0,0 0 60-1,0 0-19-15,-9 0 7 16,-37 0-41-16,-17 0-10 0,0 9-6 16,9 17-1-1,8 4-22-15,8 2-63 16,21 2-106 15,9-1-76-31,8-7-301 31</inkml:trace>
  <inkml:trace contextRef="#ctx0" brushRef="#br0" timeOffset="5408">4377 425 706 0,'0'0'162'0,"0"0"-40"0,-26-62 27 0,18 57-45 0,8 1-54 0,0 4-13 0,0 0-37 0,0 30-3 0,-8 16-9 0,-5 7 20 16,13 1-8-16,0-3 0 16,0-5 3-16,0-12-3 15,0-8 0-15,0-9 0 16,13-9-6-16,-5-8 15 16,17 0-9-16,5 0 8 15,-5-14-8-15,21-18 17 16,-8-3-17-16,-5-5 0 15,5 1 5-15,-13 4 5 16,4 5-10-16,-12 9 0 0,-8 13 2 16,-9 5-6-1,0 3 4-15,0 0-8 0,8 0 7 16,5 19-24-16,3 11 25 16,-16-2 0-16,17 2 4 15,-8-9-11-15,-9-4 7 16,8-7 0-16,-8-5-3 15,13-5 9-15,-13 0-6 16,8 0 7-16,0-2-5 16,1-20 8-16,8-2-10 15,4 6 0-15,-5-1-3 16,-7 3 11-16,-1 8-8 16,0 6 0-16,5 2-9 15,4 0 3-15,8 0-3 16,-4 20 7-16,4 8-6 0,5 1-6 15,-14 0-3-15,1-4-12 16,12-5-20-16,-3-9 39 16,-5-5-16-16,4-6 25 15,-8 0-8-15,4 0 18 16,-5-24-6-16,1-4-3 16,4-1 6-16,-21-9 3 15,0-1-8-15,0-1 14 16,0 0 22-16,0 7-26 15,-29 9 18-15,12 11-8 16,-4 11-20-16,13 2-1 16,-9 2-14-16,0 31 14 0,-12 12-9 15,12 6 14-15,8-3-11 16,9-8 6-16,0-8-36 16,0-10 24-16,0-9-31 15,17-8 34-15,0-5 5 16,4 0 3-16,-4 0 1 15,0-14 0-15,4-5 5 16,-5-1-3-16,-7-4-2 16,-1 4 0-16,1 7 5 15,3 2 6-15,-12 7-7 16,0 4-4-16,0 0 5 16,9 0-14-16,-1 0-1 15,0 2 7-15,9 14-7 0,4 3 12 16,4-7-3-16,-8 0 1 15,4-7 0-15,-4-5-5 16,-9 0 6-16,1 0-1 16,20-11 7-16,-12-16 6 15,0 3-7-15,-5-4 7 16,-4 0 4-16,-8 4 29 16,9 3-33-16,-9 10 0 15,0 6 11-15,0 5-17 16,8 0-14-16,9 0 7 15,-4 24-16-15,12 11 2 16,-8 5 13-16,4 2 1 0,-5-1-3 16,10-3-6-1,3-4-1-15,-4-7-47 0,4-6-5 16,5-10-62-16,-5-8-58 16,-3-3-6-16,-5 0-84 15</inkml:trace>
  <inkml:trace contextRef="#ctx0" brushRef="#br0" timeOffset="5578">5791 521 332 0,'0'0'163'16,"0"0"-50"-16,0 0 26 15,0 0-43-15,0 0-41 16,0 0-28-16,0 0-23 16,0 0-4-16,0 0 9 0,0 0-1 15,-227 125-16 1,189-77-116-16,5-2-276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12:28:11.33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63 94 562 0,'0'0'276'0,"0"0"-137"0,0 0-5 16,0 0-12-16,0 0-70 16,0 0-52-16,-63-35-1 15,101 86 1-15,8 24 3 16,0 10 35-16,-4 20-27 15,4 18 14-15,-16 0-5 16,-14 0-14-16,-16-8 1 16,0-11-7-16,-29-8-8 15,-34-2-1-15,-17-14-164 16,1-11-321-16</inkml:trace>
  <inkml:trace contextRef="#ctx0" brushRef="#br0" timeOffset="698">671 105 473 0,'0'0'183'0,"0"0"-1"16,0 0-35-16,0 0-33 15,0 0 25-15,0 0-74 0,0-105-24 16,-8 105-26 0,-13 24-7-16,-12 33-8 0,3 23 9 15,-3 24-1-15,3 19 0 16,5 13-8-16,17 1 0 16,8-3-2-1,0-16 2-15,0-20-3 0,16-15-52 16,31-27-99-16,24-18-44 15,17-22-87-15,4-16-216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859255-6DFA-43EF-88B6-2E6996FDF2B1}" type="datetimeFigureOut">
              <a:rPr lang="en-IN" smtClean="0"/>
              <a:t>16-04-2022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DCE792-B3FA-4EA5-AE46-EFD06EDA7A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6645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12201452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914400" y="1752604"/>
            <a:ext cx="103632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914400" y="3611607"/>
            <a:ext cx="103632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5018" y="4953000"/>
            <a:ext cx="12197020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4C158068-7E1F-4B26-8461-C73B0177DC30}" type="datetimeFigureOut">
              <a:rPr lang="en-IN" smtClean="0"/>
              <a:t>16-04-2022</a:t>
            </a:fld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C5E6D28-0C71-4637-AB4F-B0EF762706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787973"/>
            <a:ext cx="2494838" cy="8416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481332"/>
            <a:ext cx="10972800" cy="438607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16-04-2022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5351" y="274643"/>
            <a:ext cx="2369960" cy="5592761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432800" cy="559276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16-04-2022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9049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16-04-2022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1059712"/>
            <a:ext cx="103632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0284" y="2931712"/>
            <a:ext cx="6096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16-04-2022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sp>
        <p:nvSpPr>
          <p:cNvPr id="7" name="Chevron 6"/>
          <p:cNvSpPr/>
          <p:nvPr/>
        </p:nvSpPr>
        <p:spPr>
          <a:xfrm>
            <a:off x="4848907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4600352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8133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8133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16-04-2022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5410200"/>
            <a:ext cx="5386917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70" y="5410200"/>
            <a:ext cx="5389033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1444297"/>
            <a:ext cx="5386917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444297"/>
            <a:ext cx="5389033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16-04-2022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16-04-2022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16-04-2022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876800"/>
            <a:ext cx="9975701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892800" y="5355102"/>
            <a:ext cx="5299456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19200" y="274320"/>
            <a:ext cx="9973056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969376" y="6407944"/>
            <a:ext cx="2560320" cy="365760"/>
          </a:xfrm>
        </p:spPr>
        <p:txBody>
          <a:bodyPr/>
          <a:lstStyle/>
          <a:p>
            <a:fld id="{4C158068-7E1F-4B26-8461-C73B0177DC30}" type="datetimeFigureOut">
              <a:rPr lang="en-IN" smtClean="0"/>
              <a:t>16-04-2022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1643" y="5443402"/>
            <a:ext cx="95504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" y="189968"/>
            <a:ext cx="115824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4C158068-7E1F-4B26-8461-C73B0177DC30}" type="datetimeFigureOut">
              <a:rPr lang="en-IN" smtClean="0"/>
              <a:t>16-04-2022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40098" y="6407947"/>
            <a:ext cx="313424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4865122"/>
            <a:ext cx="10767243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12316" y="5787741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11552149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11303595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14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12316" y="5787741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481331"/>
            <a:ext cx="10972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4/16/2022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5840098" y="6407947"/>
            <a:ext cx="313424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1529696" y="6407947"/>
            <a:ext cx="48768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96FCA9-F259-43A3-A119-93721D2D2E28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928" y="0"/>
            <a:ext cx="1532072" cy="49362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8" r:id="rId12"/>
  </p:sldLayoutIdLst>
  <p:txStyles>
    <p:titleStyle>
      <a:lvl1pPr algn="l" rtl="0" eaLnBrk="1" latinLnBrk="0" hangingPunct="1">
        <a:spcBef>
          <a:spcPct val="0"/>
        </a:spcBef>
        <a:buNone/>
        <a:defRPr kumimoji="0" sz="4400" b="1" kern="1200">
          <a:solidFill>
            <a:schemeClr val="tx1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Arial Black" pitchFamily="34" charset="0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800" kern="1200">
          <a:solidFill>
            <a:schemeClr val="tx1"/>
          </a:solidFill>
          <a:latin typeface="Arial 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Arial 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Arial 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Arial 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Arial 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1.emf"/><Relationship Id="rId21" Type="http://schemas.openxmlformats.org/officeDocument/2006/relationships/customXml" Target="../ink/ink85.xml"/><Relationship Id="rId34" Type="http://schemas.openxmlformats.org/officeDocument/2006/relationships/image" Target="../media/image95.emf"/><Relationship Id="rId42" Type="http://schemas.openxmlformats.org/officeDocument/2006/relationships/image" Target="../media/image99.emf"/><Relationship Id="rId47" Type="http://schemas.openxmlformats.org/officeDocument/2006/relationships/customXml" Target="../ink/ink98.xml"/><Relationship Id="rId50" Type="http://schemas.openxmlformats.org/officeDocument/2006/relationships/image" Target="../media/image103.emf"/><Relationship Id="rId55" Type="http://schemas.openxmlformats.org/officeDocument/2006/relationships/customXml" Target="../ink/ink102.xml"/><Relationship Id="rId63" Type="http://schemas.openxmlformats.org/officeDocument/2006/relationships/customXml" Target="../ink/ink106.xml"/><Relationship Id="rId68" Type="http://schemas.openxmlformats.org/officeDocument/2006/relationships/image" Target="../media/image112.emf"/><Relationship Id="rId7" Type="http://schemas.openxmlformats.org/officeDocument/2006/relationships/customXml" Target="../ink/ink78.xml"/><Relationship Id="rId2" Type="http://schemas.openxmlformats.org/officeDocument/2006/relationships/image" Target="../media/image71.png"/><Relationship Id="rId16" Type="http://schemas.openxmlformats.org/officeDocument/2006/relationships/image" Target="../media/image86.emf"/><Relationship Id="rId29" Type="http://schemas.openxmlformats.org/officeDocument/2006/relationships/customXml" Target="../ink/ink89.xml"/><Relationship Id="rId11" Type="http://schemas.openxmlformats.org/officeDocument/2006/relationships/customXml" Target="../ink/ink80.xml"/><Relationship Id="rId24" Type="http://schemas.openxmlformats.org/officeDocument/2006/relationships/image" Target="../media/image90.emf"/><Relationship Id="rId32" Type="http://schemas.openxmlformats.org/officeDocument/2006/relationships/image" Target="../media/image94.emf"/><Relationship Id="rId37" Type="http://schemas.openxmlformats.org/officeDocument/2006/relationships/customXml" Target="../ink/ink93.xml"/><Relationship Id="rId40" Type="http://schemas.openxmlformats.org/officeDocument/2006/relationships/image" Target="../media/image98.emf"/><Relationship Id="rId45" Type="http://schemas.openxmlformats.org/officeDocument/2006/relationships/customXml" Target="../ink/ink97.xml"/><Relationship Id="rId53" Type="http://schemas.openxmlformats.org/officeDocument/2006/relationships/customXml" Target="../ink/ink101.xml"/><Relationship Id="rId58" Type="http://schemas.openxmlformats.org/officeDocument/2006/relationships/image" Target="../media/image107.emf"/><Relationship Id="rId66" Type="http://schemas.openxmlformats.org/officeDocument/2006/relationships/image" Target="../media/image111.emf"/><Relationship Id="rId5" Type="http://schemas.openxmlformats.org/officeDocument/2006/relationships/customXml" Target="../ink/ink77.xml"/><Relationship Id="rId61" Type="http://schemas.openxmlformats.org/officeDocument/2006/relationships/customXml" Target="../ink/ink105.xml"/><Relationship Id="rId19" Type="http://schemas.openxmlformats.org/officeDocument/2006/relationships/customXml" Target="../ink/ink84.xml"/><Relationship Id="rId14" Type="http://schemas.openxmlformats.org/officeDocument/2006/relationships/image" Target="../media/image85.emf"/><Relationship Id="rId22" Type="http://schemas.openxmlformats.org/officeDocument/2006/relationships/image" Target="../media/image89.emf"/><Relationship Id="rId27" Type="http://schemas.openxmlformats.org/officeDocument/2006/relationships/customXml" Target="../ink/ink88.xml"/><Relationship Id="rId30" Type="http://schemas.openxmlformats.org/officeDocument/2006/relationships/image" Target="../media/image93.emf"/><Relationship Id="rId35" Type="http://schemas.openxmlformats.org/officeDocument/2006/relationships/customXml" Target="../ink/ink92.xml"/><Relationship Id="rId43" Type="http://schemas.openxmlformats.org/officeDocument/2006/relationships/customXml" Target="../ink/ink96.xml"/><Relationship Id="rId48" Type="http://schemas.openxmlformats.org/officeDocument/2006/relationships/image" Target="../media/image102.emf"/><Relationship Id="rId56" Type="http://schemas.openxmlformats.org/officeDocument/2006/relationships/image" Target="../media/image106.emf"/><Relationship Id="rId64" Type="http://schemas.openxmlformats.org/officeDocument/2006/relationships/image" Target="../media/image110.emf"/><Relationship Id="rId8" Type="http://schemas.openxmlformats.org/officeDocument/2006/relationships/image" Target="../media/image82.emf"/><Relationship Id="rId51" Type="http://schemas.openxmlformats.org/officeDocument/2006/relationships/customXml" Target="../ink/ink100.xml"/><Relationship Id="rId3" Type="http://schemas.openxmlformats.org/officeDocument/2006/relationships/customXml" Target="../ink/ink76.xml"/><Relationship Id="rId12" Type="http://schemas.openxmlformats.org/officeDocument/2006/relationships/image" Target="../media/image84.emf"/><Relationship Id="rId17" Type="http://schemas.openxmlformats.org/officeDocument/2006/relationships/customXml" Target="../ink/ink83.xml"/><Relationship Id="rId25" Type="http://schemas.openxmlformats.org/officeDocument/2006/relationships/customXml" Target="../ink/ink87.xml"/><Relationship Id="rId33" Type="http://schemas.openxmlformats.org/officeDocument/2006/relationships/customXml" Target="../ink/ink91.xml"/><Relationship Id="rId38" Type="http://schemas.openxmlformats.org/officeDocument/2006/relationships/image" Target="../media/image97.emf"/><Relationship Id="rId46" Type="http://schemas.openxmlformats.org/officeDocument/2006/relationships/image" Target="../media/image101.emf"/><Relationship Id="rId59" Type="http://schemas.openxmlformats.org/officeDocument/2006/relationships/customXml" Target="../ink/ink104.xml"/><Relationship Id="rId67" Type="http://schemas.openxmlformats.org/officeDocument/2006/relationships/customXml" Target="../ink/ink108.xml"/><Relationship Id="rId20" Type="http://schemas.openxmlformats.org/officeDocument/2006/relationships/image" Target="../media/image88.emf"/><Relationship Id="rId41" Type="http://schemas.openxmlformats.org/officeDocument/2006/relationships/customXml" Target="../ink/ink95.xml"/><Relationship Id="rId54" Type="http://schemas.openxmlformats.org/officeDocument/2006/relationships/image" Target="../media/image105.emf"/><Relationship Id="rId62" Type="http://schemas.openxmlformats.org/officeDocument/2006/relationships/image" Target="../media/image109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emf"/><Relationship Id="rId15" Type="http://schemas.openxmlformats.org/officeDocument/2006/relationships/customXml" Target="../ink/ink82.xml"/><Relationship Id="rId23" Type="http://schemas.openxmlformats.org/officeDocument/2006/relationships/customXml" Target="../ink/ink86.xml"/><Relationship Id="rId28" Type="http://schemas.openxmlformats.org/officeDocument/2006/relationships/image" Target="../media/image92.emf"/><Relationship Id="rId36" Type="http://schemas.openxmlformats.org/officeDocument/2006/relationships/image" Target="../media/image96.emf"/><Relationship Id="rId49" Type="http://schemas.openxmlformats.org/officeDocument/2006/relationships/customXml" Target="../ink/ink99.xml"/><Relationship Id="rId57" Type="http://schemas.openxmlformats.org/officeDocument/2006/relationships/customXml" Target="../ink/ink103.xml"/><Relationship Id="rId10" Type="http://schemas.openxmlformats.org/officeDocument/2006/relationships/image" Target="../media/image83.emf"/><Relationship Id="rId31" Type="http://schemas.openxmlformats.org/officeDocument/2006/relationships/customXml" Target="../ink/ink90.xml"/><Relationship Id="rId44" Type="http://schemas.openxmlformats.org/officeDocument/2006/relationships/image" Target="../media/image100.emf"/><Relationship Id="rId52" Type="http://schemas.openxmlformats.org/officeDocument/2006/relationships/image" Target="../media/image104.emf"/><Relationship Id="rId60" Type="http://schemas.openxmlformats.org/officeDocument/2006/relationships/image" Target="../media/image108.emf"/><Relationship Id="rId65" Type="http://schemas.openxmlformats.org/officeDocument/2006/relationships/customXml" Target="../ink/ink107.xml"/><Relationship Id="rId4" Type="http://schemas.openxmlformats.org/officeDocument/2006/relationships/image" Target="../media/image80.emf"/><Relationship Id="rId9" Type="http://schemas.openxmlformats.org/officeDocument/2006/relationships/customXml" Target="../ink/ink79.xml"/><Relationship Id="rId13" Type="http://schemas.openxmlformats.org/officeDocument/2006/relationships/customXml" Target="../ink/ink81.xml"/><Relationship Id="rId18" Type="http://schemas.openxmlformats.org/officeDocument/2006/relationships/image" Target="../media/image87.emf"/><Relationship Id="rId39" Type="http://schemas.openxmlformats.org/officeDocument/2006/relationships/customXml" Target="../ink/ink9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2.xml"/><Relationship Id="rId13" Type="http://schemas.openxmlformats.org/officeDocument/2006/relationships/customXml" Target="../ink/ink116.xml"/><Relationship Id="rId18" Type="http://schemas.openxmlformats.org/officeDocument/2006/relationships/customXml" Target="../ink/ink119.xml"/><Relationship Id="rId26" Type="http://schemas.openxmlformats.org/officeDocument/2006/relationships/customXml" Target="../ink/ink123.xml"/><Relationship Id="rId3" Type="http://schemas.openxmlformats.org/officeDocument/2006/relationships/image" Target="../media/image114.emf"/><Relationship Id="rId21" Type="http://schemas.openxmlformats.org/officeDocument/2006/relationships/image" Target="../media/image121.emf"/><Relationship Id="rId7" Type="http://schemas.openxmlformats.org/officeDocument/2006/relationships/image" Target="../media/image116.emf"/><Relationship Id="rId12" Type="http://schemas.openxmlformats.org/officeDocument/2006/relationships/customXml" Target="../ink/ink115.xml"/><Relationship Id="rId17" Type="http://schemas.openxmlformats.org/officeDocument/2006/relationships/image" Target="../media/image119.emf"/><Relationship Id="rId25" Type="http://schemas.openxmlformats.org/officeDocument/2006/relationships/image" Target="../media/image123.emf"/><Relationship Id="rId2" Type="http://schemas.openxmlformats.org/officeDocument/2006/relationships/customXml" Target="../ink/ink109.xml"/><Relationship Id="rId16" Type="http://schemas.openxmlformats.org/officeDocument/2006/relationships/customXml" Target="../ink/ink118.xml"/><Relationship Id="rId20" Type="http://schemas.openxmlformats.org/officeDocument/2006/relationships/customXml" Target="../ink/ink120.xml"/><Relationship Id="rId29" Type="http://schemas.openxmlformats.org/officeDocument/2006/relationships/image" Target="../media/image125.emf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11.xml"/><Relationship Id="rId11" Type="http://schemas.openxmlformats.org/officeDocument/2006/relationships/customXml" Target="../ink/ink114.xml"/><Relationship Id="rId24" Type="http://schemas.openxmlformats.org/officeDocument/2006/relationships/customXml" Target="../ink/ink122.xml"/><Relationship Id="rId5" Type="http://schemas.openxmlformats.org/officeDocument/2006/relationships/image" Target="../media/image115.emf"/><Relationship Id="rId15" Type="http://schemas.openxmlformats.org/officeDocument/2006/relationships/image" Target="../media/image118.emf"/><Relationship Id="rId23" Type="http://schemas.openxmlformats.org/officeDocument/2006/relationships/image" Target="../media/image122.emf"/><Relationship Id="rId28" Type="http://schemas.openxmlformats.org/officeDocument/2006/relationships/customXml" Target="../ink/ink124.xml"/><Relationship Id="rId10" Type="http://schemas.openxmlformats.org/officeDocument/2006/relationships/customXml" Target="../ink/ink113.xml"/><Relationship Id="rId19" Type="http://schemas.openxmlformats.org/officeDocument/2006/relationships/image" Target="../media/image120.emf"/><Relationship Id="rId4" Type="http://schemas.openxmlformats.org/officeDocument/2006/relationships/customXml" Target="../ink/ink110.xml"/><Relationship Id="rId9" Type="http://schemas.openxmlformats.org/officeDocument/2006/relationships/image" Target="../media/image117.emf"/><Relationship Id="rId14" Type="http://schemas.openxmlformats.org/officeDocument/2006/relationships/customXml" Target="../ink/ink117.xml"/><Relationship Id="rId22" Type="http://schemas.openxmlformats.org/officeDocument/2006/relationships/customXml" Target="../ink/ink121.xml"/><Relationship Id="rId27" Type="http://schemas.openxmlformats.org/officeDocument/2006/relationships/image" Target="../media/image124.emf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7.xml"/><Relationship Id="rId21" Type="http://schemas.openxmlformats.org/officeDocument/2006/relationships/image" Target="../media/image135.emf"/><Relationship Id="rId42" Type="http://schemas.openxmlformats.org/officeDocument/2006/relationships/customXml" Target="../ink/ink145.xml"/><Relationship Id="rId47" Type="http://schemas.openxmlformats.org/officeDocument/2006/relationships/image" Target="../media/image148.emf"/><Relationship Id="rId63" Type="http://schemas.openxmlformats.org/officeDocument/2006/relationships/image" Target="../media/image156.emf"/><Relationship Id="rId68" Type="http://schemas.openxmlformats.org/officeDocument/2006/relationships/customXml" Target="../ink/ink158.xml"/><Relationship Id="rId84" Type="http://schemas.openxmlformats.org/officeDocument/2006/relationships/customXml" Target="../ink/ink166.xml"/><Relationship Id="rId89" Type="http://schemas.openxmlformats.org/officeDocument/2006/relationships/image" Target="../media/image169.emf"/><Relationship Id="rId112" Type="http://schemas.openxmlformats.org/officeDocument/2006/relationships/customXml" Target="../ink/ink180.xml"/><Relationship Id="rId16" Type="http://schemas.openxmlformats.org/officeDocument/2006/relationships/customXml" Target="../ink/ink132.xml"/><Relationship Id="rId107" Type="http://schemas.openxmlformats.org/officeDocument/2006/relationships/image" Target="../media/image178.emf"/><Relationship Id="rId11" Type="http://schemas.openxmlformats.org/officeDocument/2006/relationships/image" Target="../media/image130.emf"/><Relationship Id="rId32" Type="http://schemas.openxmlformats.org/officeDocument/2006/relationships/customXml" Target="../ink/ink140.xml"/><Relationship Id="rId37" Type="http://schemas.openxmlformats.org/officeDocument/2006/relationships/image" Target="../media/image143.emf"/><Relationship Id="rId53" Type="http://schemas.openxmlformats.org/officeDocument/2006/relationships/image" Target="../media/image151.emf"/><Relationship Id="rId58" Type="http://schemas.openxmlformats.org/officeDocument/2006/relationships/customXml" Target="../ink/ink153.xml"/><Relationship Id="rId74" Type="http://schemas.openxmlformats.org/officeDocument/2006/relationships/customXml" Target="../ink/ink161.xml"/><Relationship Id="rId79" Type="http://schemas.openxmlformats.org/officeDocument/2006/relationships/image" Target="../media/image164.emf"/><Relationship Id="rId102" Type="http://schemas.openxmlformats.org/officeDocument/2006/relationships/customXml" Target="../ink/ink175.xml"/><Relationship Id="rId5" Type="http://schemas.openxmlformats.org/officeDocument/2006/relationships/image" Target="../media/image127.emf"/><Relationship Id="rId90" Type="http://schemas.openxmlformats.org/officeDocument/2006/relationships/customXml" Target="../ink/ink169.xml"/><Relationship Id="rId95" Type="http://schemas.openxmlformats.org/officeDocument/2006/relationships/image" Target="../media/image172.emf"/><Relationship Id="rId22" Type="http://schemas.openxmlformats.org/officeDocument/2006/relationships/customXml" Target="../ink/ink135.xml"/><Relationship Id="rId27" Type="http://schemas.openxmlformats.org/officeDocument/2006/relationships/image" Target="../media/image138.emf"/><Relationship Id="rId43" Type="http://schemas.openxmlformats.org/officeDocument/2006/relationships/image" Target="../media/image146.emf"/><Relationship Id="rId48" Type="http://schemas.openxmlformats.org/officeDocument/2006/relationships/customXml" Target="../ink/ink148.xml"/><Relationship Id="rId64" Type="http://schemas.openxmlformats.org/officeDocument/2006/relationships/customXml" Target="../ink/ink156.xml"/><Relationship Id="rId69" Type="http://schemas.openxmlformats.org/officeDocument/2006/relationships/image" Target="../media/image159.emf"/><Relationship Id="rId113" Type="http://schemas.openxmlformats.org/officeDocument/2006/relationships/image" Target="../media/image181.emf"/><Relationship Id="rId80" Type="http://schemas.openxmlformats.org/officeDocument/2006/relationships/customXml" Target="../ink/ink164.xml"/><Relationship Id="rId85" Type="http://schemas.openxmlformats.org/officeDocument/2006/relationships/image" Target="../media/image167.emf"/><Relationship Id="rId12" Type="http://schemas.openxmlformats.org/officeDocument/2006/relationships/customXml" Target="../ink/ink130.xml"/><Relationship Id="rId17" Type="http://schemas.openxmlformats.org/officeDocument/2006/relationships/image" Target="../media/image133.emf"/><Relationship Id="rId33" Type="http://schemas.openxmlformats.org/officeDocument/2006/relationships/image" Target="../media/image141.emf"/><Relationship Id="rId38" Type="http://schemas.openxmlformats.org/officeDocument/2006/relationships/customXml" Target="../ink/ink143.xml"/><Relationship Id="rId59" Type="http://schemas.openxmlformats.org/officeDocument/2006/relationships/image" Target="../media/image154.emf"/><Relationship Id="rId103" Type="http://schemas.openxmlformats.org/officeDocument/2006/relationships/image" Target="../media/image176.emf"/><Relationship Id="rId108" Type="http://schemas.openxmlformats.org/officeDocument/2006/relationships/customXml" Target="../ink/ink178.xml"/><Relationship Id="rId54" Type="http://schemas.openxmlformats.org/officeDocument/2006/relationships/customXml" Target="../ink/ink151.xml"/><Relationship Id="rId70" Type="http://schemas.openxmlformats.org/officeDocument/2006/relationships/customXml" Target="../ink/ink159.xml"/><Relationship Id="rId75" Type="http://schemas.openxmlformats.org/officeDocument/2006/relationships/image" Target="../media/image162.emf"/><Relationship Id="rId91" Type="http://schemas.openxmlformats.org/officeDocument/2006/relationships/image" Target="../media/image170.emf"/><Relationship Id="rId96" Type="http://schemas.openxmlformats.org/officeDocument/2006/relationships/customXml" Target="../ink/ink172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27.xml"/><Relationship Id="rId15" Type="http://schemas.openxmlformats.org/officeDocument/2006/relationships/image" Target="../media/image132.emf"/><Relationship Id="rId23" Type="http://schemas.openxmlformats.org/officeDocument/2006/relationships/image" Target="../media/image136.emf"/><Relationship Id="rId28" Type="http://schemas.openxmlformats.org/officeDocument/2006/relationships/customXml" Target="../ink/ink138.xml"/><Relationship Id="rId36" Type="http://schemas.openxmlformats.org/officeDocument/2006/relationships/customXml" Target="../ink/ink142.xml"/><Relationship Id="rId49" Type="http://schemas.openxmlformats.org/officeDocument/2006/relationships/image" Target="../media/image149.emf"/><Relationship Id="rId57" Type="http://schemas.openxmlformats.org/officeDocument/2006/relationships/image" Target="../media/image153.emf"/><Relationship Id="rId106" Type="http://schemas.openxmlformats.org/officeDocument/2006/relationships/customXml" Target="../ink/ink177.xml"/><Relationship Id="rId114" Type="http://schemas.openxmlformats.org/officeDocument/2006/relationships/customXml" Target="../ink/ink181.xml"/><Relationship Id="rId10" Type="http://schemas.openxmlformats.org/officeDocument/2006/relationships/customXml" Target="../ink/ink129.xml"/><Relationship Id="rId31" Type="http://schemas.openxmlformats.org/officeDocument/2006/relationships/image" Target="../media/image140.emf"/><Relationship Id="rId44" Type="http://schemas.openxmlformats.org/officeDocument/2006/relationships/customXml" Target="../ink/ink146.xml"/><Relationship Id="rId52" Type="http://schemas.openxmlformats.org/officeDocument/2006/relationships/customXml" Target="../ink/ink150.xml"/><Relationship Id="rId60" Type="http://schemas.openxmlformats.org/officeDocument/2006/relationships/customXml" Target="../ink/ink154.xml"/><Relationship Id="rId65" Type="http://schemas.openxmlformats.org/officeDocument/2006/relationships/image" Target="../media/image157.emf"/><Relationship Id="rId73" Type="http://schemas.openxmlformats.org/officeDocument/2006/relationships/image" Target="../media/image161.emf"/><Relationship Id="rId78" Type="http://schemas.openxmlformats.org/officeDocument/2006/relationships/customXml" Target="../ink/ink163.xml"/><Relationship Id="rId81" Type="http://schemas.openxmlformats.org/officeDocument/2006/relationships/image" Target="../media/image165.emf"/><Relationship Id="rId86" Type="http://schemas.openxmlformats.org/officeDocument/2006/relationships/customXml" Target="../ink/ink167.xml"/><Relationship Id="rId94" Type="http://schemas.openxmlformats.org/officeDocument/2006/relationships/customXml" Target="../ink/ink171.xml"/><Relationship Id="rId99" Type="http://schemas.openxmlformats.org/officeDocument/2006/relationships/image" Target="../media/image174.emf"/><Relationship Id="rId101" Type="http://schemas.openxmlformats.org/officeDocument/2006/relationships/image" Target="../media/image175.emf"/><Relationship Id="rId4" Type="http://schemas.openxmlformats.org/officeDocument/2006/relationships/customXml" Target="../ink/ink126.xml"/><Relationship Id="rId9" Type="http://schemas.openxmlformats.org/officeDocument/2006/relationships/image" Target="../media/image129.emf"/><Relationship Id="rId13" Type="http://schemas.openxmlformats.org/officeDocument/2006/relationships/image" Target="../media/image131.emf"/><Relationship Id="rId18" Type="http://schemas.openxmlformats.org/officeDocument/2006/relationships/customXml" Target="../ink/ink133.xml"/><Relationship Id="rId39" Type="http://schemas.openxmlformats.org/officeDocument/2006/relationships/image" Target="../media/image144.emf"/><Relationship Id="rId109" Type="http://schemas.openxmlformats.org/officeDocument/2006/relationships/image" Target="../media/image179.emf"/><Relationship Id="rId34" Type="http://schemas.openxmlformats.org/officeDocument/2006/relationships/customXml" Target="../ink/ink141.xml"/><Relationship Id="rId50" Type="http://schemas.openxmlformats.org/officeDocument/2006/relationships/customXml" Target="../ink/ink149.xml"/><Relationship Id="rId55" Type="http://schemas.openxmlformats.org/officeDocument/2006/relationships/image" Target="../media/image152.emf"/><Relationship Id="rId76" Type="http://schemas.openxmlformats.org/officeDocument/2006/relationships/customXml" Target="../ink/ink162.xml"/><Relationship Id="rId97" Type="http://schemas.openxmlformats.org/officeDocument/2006/relationships/image" Target="../media/image173.emf"/><Relationship Id="rId104" Type="http://schemas.openxmlformats.org/officeDocument/2006/relationships/customXml" Target="../ink/ink176.xml"/><Relationship Id="rId7" Type="http://schemas.openxmlformats.org/officeDocument/2006/relationships/image" Target="../media/image128.emf"/><Relationship Id="rId71" Type="http://schemas.openxmlformats.org/officeDocument/2006/relationships/image" Target="../media/image160.emf"/><Relationship Id="rId92" Type="http://schemas.openxmlformats.org/officeDocument/2006/relationships/customXml" Target="../ink/ink170.xml"/><Relationship Id="rId2" Type="http://schemas.openxmlformats.org/officeDocument/2006/relationships/customXml" Target="../ink/ink125.xml"/><Relationship Id="rId29" Type="http://schemas.openxmlformats.org/officeDocument/2006/relationships/image" Target="../media/image139.emf"/><Relationship Id="rId24" Type="http://schemas.openxmlformats.org/officeDocument/2006/relationships/customXml" Target="../ink/ink136.xml"/><Relationship Id="rId40" Type="http://schemas.openxmlformats.org/officeDocument/2006/relationships/customXml" Target="../ink/ink144.xml"/><Relationship Id="rId45" Type="http://schemas.openxmlformats.org/officeDocument/2006/relationships/image" Target="../media/image147.emf"/><Relationship Id="rId66" Type="http://schemas.openxmlformats.org/officeDocument/2006/relationships/customXml" Target="../ink/ink157.xml"/><Relationship Id="rId87" Type="http://schemas.openxmlformats.org/officeDocument/2006/relationships/image" Target="../media/image168.emf"/><Relationship Id="rId110" Type="http://schemas.openxmlformats.org/officeDocument/2006/relationships/customXml" Target="../ink/ink179.xml"/><Relationship Id="rId115" Type="http://schemas.openxmlformats.org/officeDocument/2006/relationships/image" Target="../media/image182.emf"/><Relationship Id="rId61" Type="http://schemas.openxmlformats.org/officeDocument/2006/relationships/image" Target="../media/image155.emf"/><Relationship Id="rId82" Type="http://schemas.openxmlformats.org/officeDocument/2006/relationships/customXml" Target="../ink/ink165.xml"/><Relationship Id="rId19" Type="http://schemas.openxmlformats.org/officeDocument/2006/relationships/image" Target="../media/image134.emf"/><Relationship Id="rId14" Type="http://schemas.openxmlformats.org/officeDocument/2006/relationships/customXml" Target="../ink/ink131.xml"/><Relationship Id="rId30" Type="http://schemas.openxmlformats.org/officeDocument/2006/relationships/customXml" Target="../ink/ink139.xml"/><Relationship Id="rId35" Type="http://schemas.openxmlformats.org/officeDocument/2006/relationships/image" Target="../media/image142.emf"/><Relationship Id="rId56" Type="http://schemas.openxmlformats.org/officeDocument/2006/relationships/customXml" Target="../ink/ink152.xml"/><Relationship Id="rId77" Type="http://schemas.openxmlformats.org/officeDocument/2006/relationships/image" Target="../media/image163.emf"/><Relationship Id="rId100" Type="http://schemas.openxmlformats.org/officeDocument/2006/relationships/customXml" Target="../ink/ink174.xml"/><Relationship Id="rId105" Type="http://schemas.openxmlformats.org/officeDocument/2006/relationships/image" Target="../media/image177.emf"/><Relationship Id="rId8" Type="http://schemas.openxmlformats.org/officeDocument/2006/relationships/customXml" Target="../ink/ink128.xml"/><Relationship Id="rId51" Type="http://schemas.openxmlformats.org/officeDocument/2006/relationships/image" Target="../media/image150.emf"/><Relationship Id="rId72" Type="http://schemas.openxmlformats.org/officeDocument/2006/relationships/customXml" Target="../ink/ink160.xml"/><Relationship Id="rId93" Type="http://schemas.openxmlformats.org/officeDocument/2006/relationships/image" Target="../media/image171.emf"/><Relationship Id="rId98" Type="http://schemas.openxmlformats.org/officeDocument/2006/relationships/customXml" Target="../ink/ink173.xml"/><Relationship Id="rId3" Type="http://schemas.openxmlformats.org/officeDocument/2006/relationships/image" Target="../media/image126.emf"/><Relationship Id="rId25" Type="http://schemas.openxmlformats.org/officeDocument/2006/relationships/image" Target="../media/image137.emf"/><Relationship Id="rId46" Type="http://schemas.openxmlformats.org/officeDocument/2006/relationships/customXml" Target="../ink/ink147.xml"/><Relationship Id="rId67" Type="http://schemas.openxmlformats.org/officeDocument/2006/relationships/image" Target="../media/image158.emf"/><Relationship Id="rId20" Type="http://schemas.openxmlformats.org/officeDocument/2006/relationships/customXml" Target="../ink/ink134.xml"/><Relationship Id="rId41" Type="http://schemas.openxmlformats.org/officeDocument/2006/relationships/image" Target="../media/image145.emf"/><Relationship Id="rId62" Type="http://schemas.openxmlformats.org/officeDocument/2006/relationships/customXml" Target="../ink/ink155.xml"/><Relationship Id="rId83" Type="http://schemas.openxmlformats.org/officeDocument/2006/relationships/image" Target="../media/image166.emf"/><Relationship Id="rId88" Type="http://schemas.openxmlformats.org/officeDocument/2006/relationships/customXml" Target="../ink/ink168.xml"/><Relationship Id="rId111" Type="http://schemas.openxmlformats.org/officeDocument/2006/relationships/image" Target="../media/image180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emf"/><Relationship Id="rId13" Type="http://schemas.openxmlformats.org/officeDocument/2006/relationships/customXml" Target="../ink/ink187.xml"/><Relationship Id="rId18" Type="http://schemas.openxmlformats.org/officeDocument/2006/relationships/image" Target="../media/image191.emf"/><Relationship Id="rId3" Type="http://schemas.openxmlformats.org/officeDocument/2006/relationships/customXml" Target="../ink/ink182.xml"/><Relationship Id="rId7" Type="http://schemas.openxmlformats.org/officeDocument/2006/relationships/customXml" Target="../ink/ink184.xml"/><Relationship Id="rId12" Type="http://schemas.openxmlformats.org/officeDocument/2006/relationships/image" Target="../media/image188.emf"/><Relationship Id="rId17" Type="http://schemas.openxmlformats.org/officeDocument/2006/relationships/customXml" Target="../ink/ink189.xml"/><Relationship Id="rId2" Type="http://schemas.openxmlformats.org/officeDocument/2006/relationships/image" Target="../media/image183.png"/><Relationship Id="rId16" Type="http://schemas.openxmlformats.org/officeDocument/2006/relationships/image" Target="../media/image190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5.emf"/><Relationship Id="rId11" Type="http://schemas.openxmlformats.org/officeDocument/2006/relationships/customXml" Target="../ink/ink186.xml"/><Relationship Id="rId5" Type="http://schemas.openxmlformats.org/officeDocument/2006/relationships/customXml" Target="../ink/ink183.xml"/><Relationship Id="rId15" Type="http://schemas.openxmlformats.org/officeDocument/2006/relationships/customXml" Target="../ink/ink188.xml"/><Relationship Id="rId10" Type="http://schemas.openxmlformats.org/officeDocument/2006/relationships/image" Target="../media/image187.emf"/><Relationship Id="rId4" Type="http://schemas.openxmlformats.org/officeDocument/2006/relationships/image" Target="../media/image184.emf"/><Relationship Id="rId9" Type="http://schemas.openxmlformats.org/officeDocument/2006/relationships/customXml" Target="../ink/ink185.xml"/><Relationship Id="rId14" Type="http://schemas.openxmlformats.org/officeDocument/2006/relationships/image" Target="../media/image189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3.xml"/><Relationship Id="rId13" Type="http://schemas.openxmlformats.org/officeDocument/2006/relationships/image" Target="../media/image197.emf"/><Relationship Id="rId3" Type="http://schemas.openxmlformats.org/officeDocument/2006/relationships/image" Target="../media/image192.emf"/><Relationship Id="rId7" Type="http://schemas.openxmlformats.org/officeDocument/2006/relationships/image" Target="../media/image194.emf"/><Relationship Id="rId12" Type="http://schemas.openxmlformats.org/officeDocument/2006/relationships/customXml" Target="../ink/ink195.xml"/><Relationship Id="rId17" Type="http://schemas.openxmlformats.org/officeDocument/2006/relationships/image" Target="../media/image199.emf"/><Relationship Id="rId2" Type="http://schemas.openxmlformats.org/officeDocument/2006/relationships/customXml" Target="../ink/ink190.xml"/><Relationship Id="rId16" Type="http://schemas.openxmlformats.org/officeDocument/2006/relationships/customXml" Target="../ink/ink197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92.xml"/><Relationship Id="rId11" Type="http://schemas.openxmlformats.org/officeDocument/2006/relationships/image" Target="../media/image196.emf"/><Relationship Id="rId5" Type="http://schemas.openxmlformats.org/officeDocument/2006/relationships/image" Target="../media/image193.emf"/><Relationship Id="rId15" Type="http://schemas.openxmlformats.org/officeDocument/2006/relationships/image" Target="../media/image198.emf"/><Relationship Id="rId10" Type="http://schemas.openxmlformats.org/officeDocument/2006/relationships/customXml" Target="../ink/ink194.xml"/><Relationship Id="rId4" Type="http://schemas.openxmlformats.org/officeDocument/2006/relationships/customXml" Target="../ink/ink191.xml"/><Relationship Id="rId9" Type="http://schemas.openxmlformats.org/officeDocument/2006/relationships/image" Target="../media/image195.emf"/><Relationship Id="rId14" Type="http://schemas.openxmlformats.org/officeDocument/2006/relationships/customXml" Target="../ink/ink196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5.emf"/><Relationship Id="rId18" Type="http://schemas.openxmlformats.org/officeDocument/2006/relationships/customXml" Target="../ink/ink206.xml"/><Relationship Id="rId26" Type="http://schemas.openxmlformats.org/officeDocument/2006/relationships/customXml" Target="../ink/ink210.xml"/><Relationship Id="rId39" Type="http://schemas.openxmlformats.org/officeDocument/2006/relationships/image" Target="../media/image218.emf"/><Relationship Id="rId21" Type="http://schemas.openxmlformats.org/officeDocument/2006/relationships/image" Target="../media/image209.emf"/><Relationship Id="rId34" Type="http://schemas.openxmlformats.org/officeDocument/2006/relationships/customXml" Target="../ink/ink214.xml"/><Relationship Id="rId42" Type="http://schemas.openxmlformats.org/officeDocument/2006/relationships/customXml" Target="../ink/ink218.xml"/><Relationship Id="rId47" Type="http://schemas.openxmlformats.org/officeDocument/2006/relationships/image" Target="../media/image222.emf"/><Relationship Id="rId7" Type="http://schemas.openxmlformats.org/officeDocument/2006/relationships/image" Target="../media/image202.emf"/><Relationship Id="rId2" Type="http://schemas.openxmlformats.org/officeDocument/2006/relationships/customXml" Target="../ink/ink198.xml"/><Relationship Id="rId16" Type="http://schemas.openxmlformats.org/officeDocument/2006/relationships/customXml" Target="../ink/ink205.xml"/><Relationship Id="rId29" Type="http://schemas.openxmlformats.org/officeDocument/2006/relationships/image" Target="../media/image213.emf"/><Relationship Id="rId11" Type="http://schemas.openxmlformats.org/officeDocument/2006/relationships/image" Target="../media/image204.emf"/><Relationship Id="rId24" Type="http://schemas.openxmlformats.org/officeDocument/2006/relationships/customXml" Target="../ink/ink209.xml"/><Relationship Id="rId32" Type="http://schemas.openxmlformats.org/officeDocument/2006/relationships/customXml" Target="../ink/ink213.xml"/><Relationship Id="rId37" Type="http://schemas.openxmlformats.org/officeDocument/2006/relationships/image" Target="../media/image217.emf"/><Relationship Id="rId40" Type="http://schemas.openxmlformats.org/officeDocument/2006/relationships/customXml" Target="../ink/ink217.xml"/><Relationship Id="rId45" Type="http://schemas.openxmlformats.org/officeDocument/2006/relationships/image" Target="../media/image221.emf"/><Relationship Id="rId5" Type="http://schemas.openxmlformats.org/officeDocument/2006/relationships/image" Target="../media/image201.emf"/><Relationship Id="rId15" Type="http://schemas.openxmlformats.org/officeDocument/2006/relationships/image" Target="../media/image206.emf"/><Relationship Id="rId23" Type="http://schemas.openxmlformats.org/officeDocument/2006/relationships/image" Target="../media/image210.emf"/><Relationship Id="rId28" Type="http://schemas.openxmlformats.org/officeDocument/2006/relationships/customXml" Target="../ink/ink211.xml"/><Relationship Id="rId36" Type="http://schemas.openxmlformats.org/officeDocument/2006/relationships/customXml" Target="../ink/ink215.xml"/><Relationship Id="rId49" Type="http://schemas.openxmlformats.org/officeDocument/2006/relationships/image" Target="../media/image223.emf"/><Relationship Id="rId10" Type="http://schemas.openxmlformats.org/officeDocument/2006/relationships/customXml" Target="../ink/ink202.xml"/><Relationship Id="rId19" Type="http://schemas.openxmlformats.org/officeDocument/2006/relationships/image" Target="../media/image208.emf"/><Relationship Id="rId31" Type="http://schemas.openxmlformats.org/officeDocument/2006/relationships/image" Target="../media/image214.emf"/><Relationship Id="rId44" Type="http://schemas.openxmlformats.org/officeDocument/2006/relationships/customXml" Target="../ink/ink219.xml"/><Relationship Id="rId4" Type="http://schemas.openxmlformats.org/officeDocument/2006/relationships/customXml" Target="../ink/ink199.xml"/><Relationship Id="rId9" Type="http://schemas.openxmlformats.org/officeDocument/2006/relationships/image" Target="../media/image203.emf"/><Relationship Id="rId14" Type="http://schemas.openxmlformats.org/officeDocument/2006/relationships/customXml" Target="../ink/ink204.xml"/><Relationship Id="rId22" Type="http://schemas.openxmlformats.org/officeDocument/2006/relationships/customXml" Target="../ink/ink208.xml"/><Relationship Id="rId27" Type="http://schemas.openxmlformats.org/officeDocument/2006/relationships/image" Target="../media/image212.emf"/><Relationship Id="rId30" Type="http://schemas.openxmlformats.org/officeDocument/2006/relationships/customXml" Target="../ink/ink212.xml"/><Relationship Id="rId35" Type="http://schemas.openxmlformats.org/officeDocument/2006/relationships/image" Target="../media/image216.emf"/><Relationship Id="rId43" Type="http://schemas.openxmlformats.org/officeDocument/2006/relationships/image" Target="../media/image220.emf"/><Relationship Id="rId48" Type="http://schemas.openxmlformats.org/officeDocument/2006/relationships/customXml" Target="../ink/ink221.xml"/><Relationship Id="rId8" Type="http://schemas.openxmlformats.org/officeDocument/2006/relationships/customXml" Target="../ink/ink201.xml"/><Relationship Id="rId3" Type="http://schemas.openxmlformats.org/officeDocument/2006/relationships/image" Target="../media/image200.emf"/><Relationship Id="rId12" Type="http://schemas.openxmlformats.org/officeDocument/2006/relationships/customXml" Target="../ink/ink203.xml"/><Relationship Id="rId17" Type="http://schemas.openxmlformats.org/officeDocument/2006/relationships/image" Target="../media/image207.emf"/><Relationship Id="rId25" Type="http://schemas.openxmlformats.org/officeDocument/2006/relationships/image" Target="../media/image211.emf"/><Relationship Id="rId33" Type="http://schemas.openxmlformats.org/officeDocument/2006/relationships/image" Target="../media/image215.emf"/><Relationship Id="rId38" Type="http://schemas.openxmlformats.org/officeDocument/2006/relationships/customXml" Target="../ink/ink216.xml"/><Relationship Id="rId46" Type="http://schemas.openxmlformats.org/officeDocument/2006/relationships/customXml" Target="../ink/ink220.xml"/><Relationship Id="rId20" Type="http://schemas.openxmlformats.org/officeDocument/2006/relationships/customXml" Target="../ink/ink207.xml"/><Relationship Id="rId41" Type="http://schemas.openxmlformats.org/officeDocument/2006/relationships/image" Target="../media/image219.emf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00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36.emf"/><Relationship Id="rId21" Type="http://schemas.openxmlformats.org/officeDocument/2006/relationships/customXml" Target="../ink/ink231.xml"/><Relationship Id="rId34" Type="http://schemas.openxmlformats.org/officeDocument/2006/relationships/image" Target="../media/image240.emf"/><Relationship Id="rId42" Type="http://schemas.openxmlformats.org/officeDocument/2006/relationships/image" Target="../media/image244.emf"/><Relationship Id="rId47" Type="http://schemas.openxmlformats.org/officeDocument/2006/relationships/customXml" Target="../ink/ink244.xml"/><Relationship Id="rId50" Type="http://schemas.openxmlformats.org/officeDocument/2006/relationships/image" Target="../media/image248.emf"/><Relationship Id="rId55" Type="http://schemas.openxmlformats.org/officeDocument/2006/relationships/customXml" Target="../ink/ink248.xml"/><Relationship Id="rId63" Type="http://schemas.openxmlformats.org/officeDocument/2006/relationships/customXml" Target="../ink/ink252.xml"/><Relationship Id="rId68" Type="http://schemas.openxmlformats.org/officeDocument/2006/relationships/image" Target="../media/image257.emf"/><Relationship Id="rId7" Type="http://schemas.openxmlformats.org/officeDocument/2006/relationships/customXml" Target="../ink/ink224.xml"/><Relationship Id="rId2" Type="http://schemas.openxmlformats.org/officeDocument/2006/relationships/image" Target="../media/image224.png"/><Relationship Id="rId16" Type="http://schemas.openxmlformats.org/officeDocument/2006/relationships/image" Target="../media/image231.emf"/><Relationship Id="rId29" Type="http://schemas.openxmlformats.org/officeDocument/2006/relationships/customXml" Target="../ink/ink235.xml"/><Relationship Id="rId11" Type="http://schemas.openxmlformats.org/officeDocument/2006/relationships/customXml" Target="../ink/ink226.xml"/><Relationship Id="rId24" Type="http://schemas.openxmlformats.org/officeDocument/2006/relationships/image" Target="../media/image235.emf"/><Relationship Id="rId32" Type="http://schemas.openxmlformats.org/officeDocument/2006/relationships/image" Target="../media/image239.emf"/><Relationship Id="rId37" Type="http://schemas.openxmlformats.org/officeDocument/2006/relationships/customXml" Target="../ink/ink239.xml"/><Relationship Id="rId40" Type="http://schemas.openxmlformats.org/officeDocument/2006/relationships/image" Target="../media/image243.emf"/><Relationship Id="rId45" Type="http://schemas.openxmlformats.org/officeDocument/2006/relationships/customXml" Target="../ink/ink243.xml"/><Relationship Id="rId53" Type="http://schemas.openxmlformats.org/officeDocument/2006/relationships/customXml" Target="../ink/ink247.xml"/><Relationship Id="rId58" Type="http://schemas.openxmlformats.org/officeDocument/2006/relationships/image" Target="../media/image252.emf"/><Relationship Id="rId66" Type="http://schemas.openxmlformats.org/officeDocument/2006/relationships/image" Target="../media/image256.emf"/><Relationship Id="rId5" Type="http://schemas.openxmlformats.org/officeDocument/2006/relationships/customXml" Target="../ink/ink223.xml"/><Relationship Id="rId61" Type="http://schemas.openxmlformats.org/officeDocument/2006/relationships/customXml" Target="../ink/ink251.xml"/><Relationship Id="rId19" Type="http://schemas.openxmlformats.org/officeDocument/2006/relationships/customXml" Target="../ink/ink230.xml"/><Relationship Id="rId14" Type="http://schemas.openxmlformats.org/officeDocument/2006/relationships/image" Target="../media/image230.emf"/><Relationship Id="rId22" Type="http://schemas.openxmlformats.org/officeDocument/2006/relationships/image" Target="../media/image234.emf"/><Relationship Id="rId27" Type="http://schemas.openxmlformats.org/officeDocument/2006/relationships/customXml" Target="../ink/ink234.xml"/><Relationship Id="rId30" Type="http://schemas.openxmlformats.org/officeDocument/2006/relationships/image" Target="../media/image238.emf"/><Relationship Id="rId35" Type="http://schemas.openxmlformats.org/officeDocument/2006/relationships/customXml" Target="../ink/ink238.xml"/><Relationship Id="rId43" Type="http://schemas.openxmlformats.org/officeDocument/2006/relationships/customXml" Target="../ink/ink242.xml"/><Relationship Id="rId48" Type="http://schemas.openxmlformats.org/officeDocument/2006/relationships/image" Target="../media/image247.emf"/><Relationship Id="rId56" Type="http://schemas.openxmlformats.org/officeDocument/2006/relationships/image" Target="../media/image251.emf"/><Relationship Id="rId64" Type="http://schemas.openxmlformats.org/officeDocument/2006/relationships/image" Target="../media/image255.emf"/><Relationship Id="rId8" Type="http://schemas.openxmlformats.org/officeDocument/2006/relationships/image" Target="../media/image227.emf"/><Relationship Id="rId51" Type="http://schemas.openxmlformats.org/officeDocument/2006/relationships/customXml" Target="../ink/ink246.xml"/><Relationship Id="rId3" Type="http://schemas.openxmlformats.org/officeDocument/2006/relationships/customXml" Target="../ink/ink222.xml"/><Relationship Id="rId12" Type="http://schemas.openxmlformats.org/officeDocument/2006/relationships/image" Target="../media/image229.emf"/><Relationship Id="rId17" Type="http://schemas.openxmlformats.org/officeDocument/2006/relationships/customXml" Target="../ink/ink229.xml"/><Relationship Id="rId25" Type="http://schemas.openxmlformats.org/officeDocument/2006/relationships/customXml" Target="../ink/ink233.xml"/><Relationship Id="rId33" Type="http://schemas.openxmlformats.org/officeDocument/2006/relationships/customXml" Target="../ink/ink237.xml"/><Relationship Id="rId38" Type="http://schemas.openxmlformats.org/officeDocument/2006/relationships/image" Target="../media/image242.emf"/><Relationship Id="rId46" Type="http://schemas.openxmlformats.org/officeDocument/2006/relationships/image" Target="../media/image246.emf"/><Relationship Id="rId59" Type="http://schemas.openxmlformats.org/officeDocument/2006/relationships/customXml" Target="../ink/ink250.xml"/><Relationship Id="rId67" Type="http://schemas.openxmlformats.org/officeDocument/2006/relationships/customXml" Target="../ink/ink254.xml"/><Relationship Id="rId20" Type="http://schemas.openxmlformats.org/officeDocument/2006/relationships/image" Target="../media/image233.emf"/><Relationship Id="rId41" Type="http://schemas.openxmlformats.org/officeDocument/2006/relationships/customXml" Target="../ink/ink241.xml"/><Relationship Id="rId54" Type="http://schemas.openxmlformats.org/officeDocument/2006/relationships/image" Target="../media/image250.emf"/><Relationship Id="rId62" Type="http://schemas.openxmlformats.org/officeDocument/2006/relationships/image" Target="../media/image254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6.emf"/><Relationship Id="rId15" Type="http://schemas.openxmlformats.org/officeDocument/2006/relationships/customXml" Target="../ink/ink228.xml"/><Relationship Id="rId23" Type="http://schemas.openxmlformats.org/officeDocument/2006/relationships/customXml" Target="../ink/ink232.xml"/><Relationship Id="rId28" Type="http://schemas.openxmlformats.org/officeDocument/2006/relationships/image" Target="../media/image237.emf"/><Relationship Id="rId36" Type="http://schemas.openxmlformats.org/officeDocument/2006/relationships/image" Target="../media/image241.emf"/><Relationship Id="rId49" Type="http://schemas.openxmlformats.org/officeDocument/2006/relationships/customXml" Target="../ink/ink245.xml"/><Relationship Id="rId57" Type="http://schemas.openxmlformats.org/officeDocument/2006/relationships/customXml" Target="../ink/ink249.xml"/><Relationship Id="rId10" Type="http://schemas.openxmlformats.org/officeDocument/2006/relationships/image" Target="../media/image228.emf"/><Relationship Id="rId31" Type="http://schemas.openxmlformats.org/officeDocument/2006/relationships/customXml" Target="../ink/ink236.xml"/><Relationship Id="rId44" Type="http://schemas.openxmlformats.org/officeDocument/2006/relationships/image" Target="../media/image245.emf"/><Relationship Id="rId52" Type="http://schemas.openxmlformats.org/officeDocument/2006/relationships/image" Target="../media/image249.emf"/><Relationship Id="rId60" Type="http://schemas.openxmlformats.org/officeDocument/2006/relationships/image" Target="../media/image253.emf"/><Relationship Id="rId65" Type="http://schemas.openxmlformats.org/officeDocument/2006/relationships/customXml" Target="../ink/ink253.xml"/><Relationship Id="rId4" Type="http://schemas.openxmlformats.org/officeDocument/2006/relationships/image" Target="../media/image225.emf"/><Relationship Id="rId9" Type="http://schemas.openxmlformats.org/officeDocument/2006/relationships/customXml" Target="../ink/ink225.xml"/><Relationship Id="rId13" Type="http://schemas.openxmlformats.org/officeDocument/2006/relationships/customXml" Target="../ink/ink227.xml"/><Relationship Id="rId18" Type="http://schemas.openxmlformats.org/officeDocument/2006/relationships/image" Target="../media/image232.emf"/><Relationship Id="rId39" Type="http://schemas.openxmlformats.org/officeDocument/2006/relationships/customXml" Target="../ink/ink240.xml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70.emf"/><Relationship Id="rId21" Type="http://schemas.openxmlformats.org/officeDocument/2006/relationships/customXml" Target="../ink/ink264.xml"/><Relationship Id="rId42" Type="http://schemas.openxmlformats.org/officeDocument/2006/relationships/image" Target="../media/image278.emf"/><Relationship Id="rId47" Type="http://schemas.openxmlformats.org/officeDocument/2006/relationships/customXml" Target="../ink/ink277.xml"/><Relationship Id="rId63" Type="http://schemas.openxmlformats.org/officeDocument/2006/relationships/customXml" Target="../ink/ink285.xml"/><Relationship Id="rId68" Type="http://schemas.openxmlformats.org/officeDocument/2006/relationships/image" Target="../media/image291.emf"/><Relationship Id="rId84" Type="http://schemas.openxmlformats.org/officeDocument/2006/relationships/image" Target="../media/image299.emf"/><Relationship Id="rId89" Type="http://schemas.openxmlformats.org/officeDocument/2006/relationships/customXml" Target="../ink/ink298.xml"/><Relationship Id="rId16" Type="http://schemas.openxmlformats.org/officeDocument/2006/relationships/image" Target="../media/image265.emf"/><Relationship Id="rId107" Type="http://schemas.openxmlformats.org/officeDocument/2006/relationships/customXml" Target="../ink/ink307.xml"/><Relationship Id="rId11" Type="http://schemas.openxmlformats.org/officeDocument/2006/relationships/customXml" Target="../ink/ink259.xml"/><Relationship Id="rId32" Type="http://schemas.openxmlformats.org/officeDocument/2006/relationships/image" Target="../media/image273.emf"/><Relationship Id="rId37" Type="http://schemas.openxmlformats.org/officeDocument/2006/relationships/customXml" Target="../ink/ink272.xml"/><Relationship Id="rId53" Type="http://schemas.openxmlformats.org/officeDocument/2006/relationships/customXml" Target="../ink/ink280.xml"/><Relationship Id="rId58" Type="http://schemas.openxmlformats.org/officeDocument/2006/relationships/image" Target="../media/image286.emf"/><Relationship Id="rId74" Type="http://schemas.openxmlformats.org/officeDocument/2006/relationships/image" Target="../media/image294.emf"/><Relationship Id="rId79" Type="http://schemas.openxmlformats.org/officeDocument/2006/relationships/customXml" Target="../ink/ink293.xml"/><Relationship Id="rId102" Type="http://schemas.openxmlformats.org/officeDocument/2006/relationships/image" Target="../media/image308.emf"/><Relationship Id="rId5" Type="http://schemas.openxmlformats.org/officeDocument/2006/relationships/customXml" Target="../ink/ink256.xml"/><Relationship Id="rId90" Type="http://schemas.openxmlformats.org/officeDocument/2006/relationships/image" Target="../media/image302.emf"/><Relationship Id="rId95" Type="http://schemas.openxmlformats.org/officeDocument/2006/relationships/customXml" Target="../ink/ink301.xml"/><Relationship Id="rId22" Type="http://schemas.openxmlformats.org/officeDocument/2006/relationships/image" Target="../media/image268.emf"/><Relationship Id="rId27" Type="http://schemas.openxmlformats.org/officeDocument/2006/relationships/customXml" Target="../ink/ink267.xml"/><Relationship Id="rId43" Type="http://schemas.openxmlformats.org/officeDocument/2006/relationships/customXml" Target="../ink/ink275.xml"/><Relationship Id="rId48" Type="http://schemas.openxmlformats.org/officeDocument/2006/relationships/image" Target="../media/image281.emf"/><Relationship Id="rId64" Type="http://schemas.openxmlformats.org/officeDocument/2006/relationships/image" Target="../media/image289.emf"/><Relationship Id="rId69" Type="http://schemas.openxmlformats.org/officeDocument/2006/relationships/customXml" Target="../ink/ink288.xml"/><Relationship Id="rId80" Type="http://schemas.openxmlformats.org/officeDocument/2006/relationships/image" Target="../media/image297.emf"/><Relationship Id="rId85" Type="http://schemas.openxmlformats.org/officeDocument/2006/relationships/customXml" Target="../ink/ink296.xml"/><Relationship Id="rId12" Type="http://schemas.openxmlformats.org/officeDocument/2006/relationships/image" Target="../media/image263.emf"/><Relationship Id="rId17" Type="http://schemas.openxmlformats.org/officeDocument/2006/relationships/customXml" Target="../ink/ink262.xml"/><Relationship Id="rId33" Type="http://schemas.openxmlformats.org/officeDocument/2006/relationships/customXml" Target="../ink/ink270.xml"/><Relationship Id="rId38" Type="http://schemas.openxmlformats.org/officeDocument/2006/relationships/image" Target="../media/image276.emf"/><Relationship Id="rId59" Type="http://schemas.openxmlformats.org/officeDocument/2006/relationships/customXml" Target="../ink/ink283.xml"/><Relationship Id="rId103" Type="http://schemas.openxmlformats.org/officeDocument/2006/relationships/customXml" Target="../ink/ink305.xml"/><Relationship Id="rId108" Type="http://schemas.openxmlformats.org/officeDocument/2006/relationships/image" Target="../media/image311.emf"/><Relationship Id="rId54" Type="http://schemas.openxmlformats.org/officeDocument/2006/relationships/image" Target="../media/image284.emf"/><Relationship Id="rId70" Type="http://schemas.openxmlformats.org/officeDocument/2006/relationships/image" Target="../media/image292.emf"/><Relationship Id="rId75" Type="http://schemas.openxmlformats.org/officeDocument/2006/relationships/customXml" Target="../ink/ink291.xml"/><Relationship Id="rId91" Type="http://schemas.openxmlformats.org/officeDocument/2006/relationships/customXml" Target="../ink/ink299.xml"/><Relationship Id="rId96" Type="http://schemas.openxmlformats.org/officeDocument/2006/relationships/image" Target="../media/image305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0.emf"/><Relationship Id="rId15" Type="http://schemas.openxmlformats.org/officeDocument/2006/relationships/customXml" Target="../ink/ink261.xml"/><Relationship Id="rId23" Type="http://schemas.openxmlformats.org/officeDocument/2006/relationships/customXml" Target="../ink/ink265.xml"/><Relationship Id="rId28" Type="http://schemas.openxmlformats.org/officeDocument/2006/relationships/image" Target="../media/image271.emf"/><Relationship Id="rId36" Type="http://schemas.openxmlformats.org/officeDocument/2006/relationships/image" Target="../media/image275.emf"/><Relationship Id="rId49" Type="http://schemas.openxmlformats.org/officeDocument/2006/relationships/customXml" Target="../ink/ink278.xml"/><Relationship Id="rId57" Type="http://schemas.openxmlformats.org/officeDocument/2006/relationships/customXml" Target="../ink/ink282.xml"/><Relationship Id="rId106" Type="http://schemas.openxmlformats.org/officeDocument/2006/relationships/image" Target="../media/image310.emf"/><Relationship Id="rId10" Type="http://schemas.openxmlformats.org/officeDocument/2006/relationships/image" Target="../media/image262.emf"/><Relationship Id="rId31" Type="http://schemas.openxmlformats.org/officeDocument/2006/relationships/customXml" Target="../ink/ink269.xml"/><Relationship Id="rId44" Type="http://schemas.openxmlformats.org/officeDocument/2006/relationships/image" Target="../media/image279.emf"/><Relationship Id="rId52" Type="http://schemas.openxmlformats.org/officeDocument/2006/relationships/image" Target="../media/image283.emf"/><Relationship Id="rId60" Type="http://schemas.openxmlformats.org/officeDocument/2006/relationships/image" Target="../media/image287.emf"/><Relationship Id="rId65" Type="http://schemas.openxmlformats.org/officeDocument/2006/relationships/customXml" Target="../ink/ink286.xml"/><Relationship Id="rId73" Type="http://schemas.openxmlformats.org/officeDocument/2006/relationships/customXml" Target="../ink/ink290.xml"/><Relationship Id="rId78" Type="http://schemas.openxmlformats.org/officeDocument/2006/relationships/image" Target="../media/image296.emf"/><Relationship Id="rId81" Type="http://schemas.openxmlformats.org/officeDocument/2006/relationships/customXml" Target="../ink/ink294.xml"/><Relationship Id="rId86" Type="http://schemas.openxmlformats.org/officeDocument/2006/relationships/image" Target="../media/image300.emf"/><Relationship Id="rId94" Type="http://schemas.openxmlformats.org/officeDocument/2006/relationships/image" Target="../media/image304.emf"/><Relationship Id="rId99" Type="http://schemas.openxmlformats.org/officeDocument/2006/relationships/customXml" Target="../ink/ink303.xml"/><Relationship Id="rId101" Type="http://schemas.openxmlformats.org/officeDocument/2006/relationships/customXml" Target="../ink/ink304.xml"/><Relationship Id="rId4" Type="http://schemas.openxmlformats.org/officeDocument/2006/relationships/image" Target="../media/image259.emf"/><Relationship Id="rId9" Type="http://schemas.openxmlformats.org/officeDocument/2006/relationships/customXml" Target="../ink/ink258.xml"/><Relationship Id="rId13" Type="http://schemas.openxmlformats.org/officeDocument/2006/relationships/customXml" Target="../ink/ink260.xml"/><Relationship Id="rId18" Type="http://schemas.openxmlformats.org/officeDocument/2006/relationships/image" Target="../media/image266.emf"/><Relationship Id="rId39" Type="http://schemas.openxmlformats.org/officeDocument/2006/relationships/customXml" Target="../ink/ink273.xml"/><Relationship Id="rId109" Type="http://schemas.openxmlformats.org/officeDocument/2006/relationships/customXml" Target="../ink/ink308.xml"/><Relationship Id="rId34" Type="http://schemas.openxmlformats.org/officeDocument/2006/relationships/image" Target="../media/image274.emf"/><Relationship Id="rId50" Type="http://schemas.openxmlformats.org/officeDocument/2006/relationships/image" Target="../media/image282.emf"/><Relationship Id="rId55" Type="http://schemas.openxmlformats.org/officeDocument/2006/relationships/customXml" Target="../ink/ink281.xml"/><Relationship Id="rId76" Type="http://schemas.openxmlformats.org/officeDocument/2006/relationships/image" Target="../media/image295.emf"/><Relationship Id="rId97" Type="http://schemas.openxmlformats.org/officeDocument/2006/relationships/customXml" Target="../ink/ink302.xml"/><Relationship Id="rId104" Type="http://schemas.openxmlformats.org/officeDocument/2006/relationships/image" Target="../media/image309.emf"/><Relationship Id="rId7" Type="http://schemas.openxmlformats.org/officeDocument/2006/relationships/customXml" Target="../ink/ink257.xml"/><Relationship Id="rId71" Type="http://schemas.openxmlformats.org/officeDocument/2006/relationships/customXml" Target="../ink/ink289.xml"/><Relationship Id="rId92" Type="http://schemas.openxmlformats.org/officeDocument/2006/relationships/image" Target="../media/image303.emf"/><Relationship Id="rId2" Type="http://schemas.openxmlformats.org/officeDocument/2006/relationships/image" Target="../media/image258.png"/><Relationship Id="rId29" Type="http://schemas.openxmlformats.org/officeDocument/2006/relationships/customXml" Target="../ink/ink268.xml"/><Relationship Id="rId24" Type="http://schemas.openxmlformats.org/officeDocument/2006/relationships/image" Target="../media/image269.emf"/><Relationship Id="rId40" Type="http://schemas.openxmlformats.org/officeDocument/2006/relationships/image" Target="../media/image277.emf"/><Relationship Id="rId45" Type="http://schemas.openxmlformats.org/officeDocument/2006/relationships/customXml" Target="../ink/ink276.xml"/><Relationship Id="rId66" Type="http://schemas.openxmlformats.org/officeDocument/2006/relationships/image" Target="../media/image290.emf"/><Relationship Id="rId87" Type="http://schemas.openxmlformats.org/officeDocument/2006/relationships/customXml" Target="../ink/ink297.xml"/><Relationship Id="rId110" Type="http://schemas.openxmlformats.org/officeDocument/2006/relationships/image" Target="../media/image312.emf"/><Relationship Id="rId61" Type="http://schemas.openxmlformats.org/officeDocument/2006/relationships/customXml" Target="../ink/ink284.xml"/><Relationship Id="rId82" Type="http://schemas.openxmlformats.org/officeDocument/2006/relationships/image" Target="../media/image298.emf"/><Relationship Id="rId19" Type="http://schemas.openxmlformats.org/officeDocument/2006/relationships/customXml" Target="../ink/ink263.xml"/><Relationship Id="rId14" Type="http://schemas.openxmlformats.org/officeDocument/2006/relationships/image" Target="../media/image264.emf"/><Relationship Id="rId30" Type="http://schemas.openxmlformats.org/officeDocument/2006/relationships/image" Target="../media/image272.emf"/><Relationship Id="rId35" Type="http://schemas.openxmlformats.org/officeDocument/2006/relationships/customXml" Target="../ink/ink271.xml"/><Relationship Id="rId56" Type="http://schemas.openxmlformats.org/officeDocument/2006/relationships/image" Target="../media/image285.emf"/><Relationship Id="rId77" Type="http://schemas.openxmlformats.org/officeDocument/2006/relationships/customXml" Target="../ink/ink292.xml"/><Relationship Id="rId100" Type="http://schemas.openxmlformats.org/officeDocument/2006/relationships/image" Target="../media/image307.emf"/><Relationship Id="rId105" Type="http://schemas.openxmlformats.org/officeDocument/2006/relationships/customXml" Target="../ink/ink306.xml"/><Relationship Id="rId8" Type="http://schemas.openxmlformats.org/officeDocument/2006/relationships/image" Target="../media/image261.emf"/><Relationship Id="rId51" Type="http://schemas.openxmlformats.org/officeDocument/2006/relationships/customXml" Target="../ink/ink279.xml"/><Relationship Id="rId72" Type="http://schemas.openxmlformats.org/officeDocument/2006/relationships/image" Target="../media/image293.emf"/><Relationship Id="rId93" Type="http://schemas.openxmlformats.org/officeDocument/2006/relationships/customXml" Target="../ink/ink300.xml"/><Relationship Id="rId98" Type="http://schemas.openxmlformats.org/officeDocument/2006/relationships/image" Target="../media/image306.emf"/><Relationship Id="rId3" Type="http://schemas.openxmlformats.org/officeDocument/2006/relationships/customXml" Target="../ink/ink255.xml"/><Relationship Id="rId25" Type="http://schemas.openxmlformats.org/officeDocument/2006/relationships/customXml" Target="../ink/ink266.xml"/><Relationship Id="rId46" Type="http://schemas.openxmlformats.org/officeDocument/2006/relationships/image" Target="../media/image280.emf"/><Relationship Id="rId67" Type="http://schemas.openxmlformats.org/officeDocument/2006/relationships/customXml" Target="../ink/ink287.xml"/><Relationship Id="rId20" Type="http://schemas.openxmlformats.org/officeDocument/2006/relationships/image" Target="../media/image267.emf"/><Relationship Id="rId41" Type="http://schemas.openxmlformats.org/officeDocument/2006/relationships/customXml" Target="../ink/ink274.xml"/><Relationship Id="rId62" Type="http://schemas.openxmlformats.org/officeDocument/2006/relationships/image" Target="../media/image288.emf"/><Relationship Id="rId83" Type="http://schemas.openxmlformats.org/officeDocument/2006/relationships/customXml" Target="../ink/ink295.xml"/><Relationship Id="rId88" Type="http://schemas.openxmlformats.org/officeDocument/2006/relationships/image" Target="../media/image30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9.emf"/><Relationship Id="rId3" Type="http://schemas.openxmlformats.org/officeDocument/2006/relationships/image" Target="../media/image4.emf"/><Relationship Id="rId7" Type="http://schemas.openxmlformats.org/officeDocument/2006/relationships/image" Target="../media/image6.emf"/><Relationship Id="rId12" Type="http://schemas.openxmlformats.org/officeDocument/2006/relationships/customXml" Target="../ink/ink6.xml"/><Relationship Id="rId17" Type="http://schemas.openxmlformats.org/officeDocument/2006/relationships/image" Target="../media/image11.emf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3.xml"/><Relationship Id="rId11" Type="http://schemas.openxmlformats.org/officeDocument/2006/relationships/image" Target="../media/image8.emf"/><Relationship Id="rId5" Type="http://schemas.openxmlformats.org/officeDocument/2006/relationships/image" Target="../media/image5.emf"/><Relationship Id="rId15" Type="http://schemas.openxmlformats.org/officeDocument/2006/relationships/image" Target="../media/image10.emf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7.emf"/><Relationship Id="rId14" Type="http://schemas.openxmlformats.org/officeDocument/2006/relationships/customXml" Target="../ink/ink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13" Type="http://schemas.openxmlformats.org/officeDocument/2006/relationships/image" Target="../media/image17.emf"/><Relationship Id="rId3" Type="http://schemas.openxmlformats.org/officeDocument/2006/relationships/image" Target="../media/image12.emf"/><Relationship Id="rId7" Type="http://schemas.openxmlformats.org/officeDocument/2006/relationships/image" Target="../media/image14.emf"/><Relationship Id="rId12" Type="http://schemas.openxmlformats.org/officeDocument/2006/relationships/customXml" Target="../ink/ink14.xml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1.xml"/><Relationship Id="rId11" Type="http://schemas.openxmlformats.org/officeDocument/2006/relationships/image" Target="../media/image16.emf"/><Relationship Id="rId5" Type="http://schemas.openxmlformats.org/officeDocument/2006/relationships/image" Target="../media/image13.emf"/><Relationship Id="rId10" Type="http://schemas.openxmlformats.org/officeDocument/2006/relationships/customXml" Target="../ink/ink13.xml"/><Relationship Id="rId4" Type="http://schemas.openxmlformats.org/officeDocument/2006/relationships/customXml" Target="../ink/ink10.xml"/><Relationship Id="rId9" Type="http://schemas.openxmlformats.org/officeDocument/2006/relationships/image" Target="../media/image15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13" Type="http://schemas.openxmlformats.org/officeDocument/2006/relationships/image" Target="../media/image23.emf"/><Relationship Id="rId3" Type="http://schemas.openxmlformats.org/officeDocument/2006/relationships/image" Target="../media/image18.emf"/><Relationship Id="rId7" Type="http://schemas.openxmlformats.org/officeDocument/2006/relationships/image" Target="../media/image20.emf"/><Relationship Id="rId12" Type="http://schemas.openxmlformats.org/officeDocument/2006/relationships/customXml" Target="../ink/ink20.xml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7.xml"/><Relationship Id="rId11" Type="http://schemas.openxmlformats.org/officeDocument/2006/relationships/image" Target="../media/image22.emf"/><Relationship Id="rId5" Type="http://schemas.openxmlformats.org/officeDocument/2006/relationships/image" Target="../media/image19.emf"/><Relationship Id="rId10" Type="http://schemas.openxmlformats.org/officeDocument/2006/relationships/customXml" Target="../ink/ink19.xml"/><Relationship Id="rId4" Type="http://schemas.openxmlformats.org/officeDocument/2006/relationships/customXml" Target="../ink/ink16.xml"/><Relationship Id="rId9" Type="http://schemas.openxmlformats.org/officeDocument/2006/relationships/image" Target="../media/image21.emf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3.xml"/><Relationship Id="rId21" Type="http://schemas.openxmlformats.org/officeDocument/2006/relationships/image" Target="../media/image33.emf"/><Relationship Id="rId42" Type="http://schemas.openxmlformats.org/officeDocument/2006/relationships/customXml" Target="../ink/ink41.xml"/><Relationship Id="rId47" Type="http://schemas.openxmlformats.org/officeDocument/2006/relationships/image" Target="../media/image46.emf"/><Relationship Id="rId63" Type="http://schemas.openxmlformats.org/officeDocument/2006/relationships/image" Target="../media/image54.emf"/><Relationship Id="rId68" Type="http://schemas.openxmlformats.org/officeDocument/2006/relationships/customXml" Target="../ink/ink54.xml"/><Relationship Id="rId16" Type="http://schemas.openxmlformats.org/officeDocument/2006/relationships/customXml" Target="../ink/ink28.xml"/><Relationship Id="rId11" Type="http://schemas.openxmlformats.org/officeDocument/2006/relationships/image" Target="../media/image28.emf"/><Relationship Id="rId24" Type="http://schemas.openxmlformats.org/officeDocument/2006/relationships/customXml" Target="../ink/ink32.xml"/><Relationship Id="rId32" Type="http://schemas.openxmlformats.org/officeDocument/2006/relationships/customXml" Target="../ink/ink36.xml"/><Relationship Id="rId37" Type="http://schemas.openxmlformats.org/officeDocument/2006/relationships/image" Target="../media/image41.emf"/><Relationship Id="rId40" Type="http://schemas.openxmlformats.org/officeDocument/2006/relationships/customXml" Target="../ink/ink40.xml"/><Relationship Id="rId45" Type="http://schemas.openxmlformats.org/officeDocument/2006/relationships/image" Target="../media/image45.emf"/><Relationship Id="rId53" Type="http://schemas.openxmlformats.org/officeDocument/2006/relationships/image" Target="../media/image49.emf"/><Relationship Id="rId58" Type="http://schemas.openxmlformats.org/officeDocument/2006/relationships/customXml" Target="../ink/ink49.xml"/><Relationship Id="rId66" Type="http://schemas.openxmlformats.org/officeDocument/2006/relationships/customXml" Target="../ink/ink53.xml"/><Relationship Id="rId74" Type="http://schemas.openxmlformats.org/officeDocument/2006/relationships/customXml" Target="../ink/ink57.xml"/><Relationship Id="rId79" Type="http://schemas.openxmlformats.org/officeDocument/2006/relationships/image" Target="../media/image62.emf"/><Relationship Id="rId5" Type="http://schemas.openxmlformats.org/officeDocument/2006/relationships/image" Target="../media/image25.emf"/><Relationship Id="rId61" Type="http://schemas.openxmlformats.org/officeDocument/2006/relationships/image" Target="../media/image53.emf"/><Relationship Id="rId19" Type="http://schemas.openxmlformats.org/officeDocument/2006/relationships/image" Target="../media/image32.emf"/><Relationship Id="rId14" Type="http://schemas.openxmlformats.org/officeDocument/2006/relationships/customXml" Target="../ink/ink27.xml"/><Relationship Id="rId22" Type="http://schemas.openxmlformats.org/officeDocument/2006/relationships/customXml" Target="../ink/ink31.xml"/><Relationship Id="rId27" Type="http://schemas.openxmlformats.org/officeDocument/2006/relationships/image" Target="../media/image36.emf"/><Relationship Id="rId30" Type="http://schemas.openxmlformats.org/officeDocument/2006/relationships/customXml" Target="../ink/ink35.xml"/><Relationship Id="rId35" Type="http://schemas.openxmlformats.org/officeDocument/2006/relationships/image" Target="../media/image40.emf"/><Relationship Id="rId43" Type="http://schemas.openxmlformats.org/officeDocument/2006/relationships/image" Target="../media/image44.emf"/><Relationship Id="rId48" Type="http://schemas.openxmlformats.org/officeDocument/2006/relationships/customXml" Target="../ink/ink44.xml"/><Relationship Id="rId56" Type="http://schemas.openxmlformats.org/officeDocument/2006/relationships/customXml" Target="../ink/ink48.xml"/><Relationship Id="rId64" Type="http://schemas.openxmlformats.org/officeDocument/2006/relationships/customXml" Target="../ink/ink52.xml"/><Relationship Id="rId69" Type="http://schemas.openxmlformats.org/officeDocument/2006/relationships/image" Target="../media/image57.emf"/><Relationship Id="rId77" Type="http://schemas.openxmlformats.org/officeDocument/2006/relationships/image" Target="../media/image61.emf"/><Relationship Id="rId8" Type="http://schemas.openxmlformats.org/officeDocument/2006/relationships/customXml" Target="../ink/ink24.xml"/><Relationship Id="rId51" Type="http://schemas.openxmlformats.org/officeDocument/2006/relationships/image" Target="../media/image48.emf"/><Relationship Id="rId72" Type="http://schemas.openxmlformats.org/officeDocument/2006/relationships/customXml" Target="../ink/ink56.xml"/><Relationship Id="rId3" Type="http://schemas.openxmlformats.org/officeDocument/2006/relationships/image" Target="../media/image24.emf"/><Relationship Id="rId12" Type="http://schemas.openxmlformats.org/officeDocument/2006/relationships/customXml" Target="../ink/ink26.xml"/><Relationship Id="rId17" Type="http://schemas.openxmlformats.org/officeDocument/2006/relationships/image" Target="../media/image31.emf"/><Relationship Id="rId25" Type="http://schemas.openxmlformats.org/officeDocument/2006/relationships/image" Target="../media/image35.emf"/><Relationship Id="rId33" Type="http://schemas.openxmlformats.org/officeDocument/2006/relationships/image" Target="../media/image39.emf"/><Relationship Id="rId38" Type="http://schemas.openxmlformats.org/officeDocument/2006/relationships/customXml" Target="../ink/ink39.xml"/><Relationship Id="rId46" Type="http://schemas.openxmlformats.org/officeDocument/2006/relationships/customXml" Target="../ink/ink43.xml"/><Relationship Id="rId59" Type="http://schemas.openxmlformats.org/officeDocument/2006/relationships/image" Target="../media/image52.emf"/><Relationship Id="rId67" Type="http://schemas.openxmlformats.org/officeDocument/2006/relationships/image" Target="../media/image56.emf"/><Relationship Id="rId20" Type="http://schemas.openxmlformats.org/officeDocument/2006/relationships/customXml" Target="../ink/ink30.xml"/><Relationship Id="rId41" Type="http://schemas.openxmlformats.org/officeDocument/2006/relationships/image" Target="../media/image43.emf"/><Relationship Id="rId54" Type="http://schemas.openxmlformats.org/officeDocument/2006/relationships/customXml" Target="../ink/ink47.xml"/><Relationship Id="rId62" Type="http://schemas.openxmlformats.org/officeDocument/2006/relationships/customXml" Target="../ink/ink51.xml"/><Relationship Id="rId70" Type="http://schemas.openxmlformats.org/officeDocument/2006/relationships/customXml" Target="../ink/ink55.xml"/><Relationship Id="rId75" Type="http://schemas.openxmlformats.org/officeDocument/2006/relationships/image" Target="../media/image60.emf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3.xml"/><Relationship Id="rId15" Type="http://schemas.openxmlformats.org/officeDocument/2006/relationships/image" Target="../media/image30.emf"/><Relationship Id="rId23" Type="http://schemas.openxmlformats.org/officeDocument/2006/relationships/image" Target="../media/image34.emf"/><Relationship Id="rId28" Type="http://schemas.openxmlformats.org/officeDocument/2006/relationships/customXml" Target="../ink/ink34.xml"/><Relationship Id="rId36" Type="http://schemas.openxmlformats.org/officeDocument/2006/relationships/customXml" Target="../ink/ink38.xml"/><Relationship Id="rId49" Type="http://schemas.openxmlformats.org/officeDocument/2006/relationships/image" Target="../media/image47.emf"/><Relationship Id="rId57" Type="http://schemas.openxmlformats.org/officeDocument/2006/relationships/image" Target="../media/image51.emf"/><Relationship Id="rId10" Type="http://schemas.openxmlformats.org/officeDocument/2006/relationships/customXml" Target="../ink/ink25.xml"/><Relationship Id="rId31" Type="http://schemas.openxmlformats.org/officeDocument/2006/relationships/image" Target="../media/image38.emf"/><Relationship Id="rId44" Type="http://schemas.openxmlformats.org/officeDocument/2006/relationships/customXml" Target="../ink/ink42.xml"/><Relationship Id="rId52" Type="http://schemas.openxmlformats.org/officeDocument/2006/relationships/customXml" Target="../ink/ink46.xml"/><Relationship Id="rId60" Type="http://schemas.openxmlformats.org/officeDocument/2006/relationships/customXml" Target="../ink/ink50.xml"/><Relationship Id="rId65" Type="http://schemas.openxmlformats.org/officeDocument/2006/relationships/image" Target="../media/image55.emf"/><Relationship Id="rId73" Type="http://schemas.openxmlformats.org/officeDocument/2006/relationships/image" Target="../media/image59.emf"/><Relationship Id="rId78" Type="http://schemas.openxmlformats.org/officeDocument/2006/relationships/customXml" Target="../ink/ink59.xml"/><Relationship Id="rId4" Type="http://schemas.openxmlformats.org/officeDocument/2006/relationships/customXml" Target="../ink/ink22.xml"/><Relationship Id="rId9" Type="http://schemas.openxmlformats.org/officeDocument/2006/relationships/image" Target="../media/image27.emf"/><Relationship Id="rId13" Type="http://schemas.openxmlformats.org/officeDocument/2006/relationships/image" Target="../media/image29.emf"/><Relationship Id="rId18" Type="http://schemas.openxmlformats.org/officeDocument/2006/relationships/customXml" Target="../ink/ink29.xml"/><Relationship Id="rId39" Type="http://schemas.openxmlformats.org/officeDocument/2006/relationships/image" Target="../media/image42.emf"/><Relationship Id="rId34" Type="http://schemas.openxmlformats.org/officeDocument/2006/relationships/customXml" Target="../ink/ink37.xml"/><Relationship Id="rId50" Type="http://schemas.openxmlformats.org/officeDocument/2006/relationships/customXml" Target="../ink/ink45.xml"/><Relationship Id="rId55" Type="http://schemas.openxmlformats.org/officeDocument/2006/relationships/image" Target="../media/image50.emf"/><Relationship Id="rId76" Type="http://schemas.openxmlformats.org/officeDocument/2006/relationships/customXml" Target="../ink/ink58.xml"/><Relationship Id="rId7" Type="http://schemas.openxmlformats.org/officeDocument/2006/relationships/image" Target="../media/image26.emf"/><Relationship Id="rId71" Type="http://schemas.openxmlformats.org/officeDocument/2006/relationships/image" Target="../media/image58.emf"/><Relationship Id="rId2" Type="http://schemas.openxmlformats.org/officeDocument/2006/relationships/customXml" Target="../ink/ink21.xml"/><Relationship Id="rId29" Type="http://schemas.openxmlformats.org/officeDocument/2006/relationships/image" Target="../media/image37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63.xml"/><Relationship Id="rId3" Type="http://schemas.openxmlformats.org/officeDocument/2006/relationships/image" Target="../media/image63.emf"/><Relationship Id="rId7" Type="http://schemas.openxmlformats.org/officeDocument/2006/relationships/image" Target="../media/image65.emf"/><Relationship Id="rId2" Type="http://schemas.openxmlformats.org/officeDocument/2006/relationships/customXml" Target="../ink/ink60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62.xml"/><Relationship Id="rId11" Type="http://schemas.openxmlformats.org/officeDocument/2006/relationships/image" Target="../media/image67.emf"/><Relationship Id="rId5" Type="http://schemas.openxmlformats.org/officeDocument/2006/relationships/image" Target="../media/image64.emf"/><Relationship Id="rId10" Type="http://schemas.openxmlformats.org/officeDocument/2006/relationships/customXml" Target="../ink/ink64.xml"/><Relationship Id="rId4" Type="http://schemas.openxmlformats.org/officeDocument/2006/relationships/customXml" Target="../ink/ink61.xml"/><Relationship Id="rId9" Type="http://schemas.openxmlformats.org/officeDocument/2006/relationships/image" Target="../media/image6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7" Type="http://schemas.openxmlformats.org/officeDocument/2006/relationships/image" Target="../media/image70.emf"/><Relationship Id="rId2" Type="http://schemas.openxmlformats.org/officeDocument/2006/relationships/customXml" Target="../ink/ink65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67.xml"/><Relationship Id="rId5" Type="http://schemas.openxmlformats.org/officeDocument/2006/relationships/image" Target="../media/image69.emf"/><Relationship Id="rId4" Type="http://schemas.openxmlformats.org/officeDocument/2006/relationships/customXml" Target="../ink/ink6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13" Type="http://schemas.openxmlformats.org/officeDocument/2006/relationships/customXml" Target="../ink/ink73.xml"/><Relationship Id="rId18" Type="http://schemas.openxmlformats.org/officeDocument/2006/relationships/image" Target="../media/image79.emf"/><Relationship Id="rId3" Type="http://schemas.openxmlformats.org/officeDocument/2006/relationships/customXml" Target="../ink/ink68.xml"/><Relationship Id="rId7" Type="http://schemas.openxmlformats.org/officeDocument/2006/relationships/customXml" Target="../ink/ink70.xml"/><Relationship Id="rId12" Type="http://schemas.openxmlformats.org/officeDocument/2006/relationships/image" Target="../media/image76.emf"/><Relationship Id="rId17" Type="http://schemas.openxmlformats.org/officeDocument/2006/relationships/customXml" Target="../ink/ink75.xml"/><Relationship Id="rId2" Type="http://schemas.openxmlformats.org/officeDocument/2006/relationships/image" Target="../media/image71.png"/><Relationship Id="rId16" Type="http://schemas.openxmlformats.org/officeDocument/2006/relationships/image" Target="../media/image78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3.emf"/><Relationship Id="rId11" Type="http://schemas.openxmlformats.org/officeDocument/2006/relationships/customXml" Target="../ink/ink72.xml"/><Relationship Id="rId5" Type="http://schemas.openxmlformats.org/officeDocument/2006/relationships/customXml" Target="../ink/ink69.xml"/><Relationship Id="rId15" Type="http://schemas.openxmlformats.org/officeDocument/2006/relationships/customXml" Target="../ink/ink74.xml"/><Relationship Id="rId10" Type="http://schemas.openxmlformats.org/officeDocument/2006/relationships/image" Target="../media/image75.emf"/><Relationship Id="rId4" Type="http://schemas.openxmlformats.org/officeDocument/2006/relationships/image" Target="../media/image72.emf"/><Relationship Id="rId9" Type="http://schemas.openxmlformats.org/officeDocument/2006/relationships/customXml" Target="../ink/ink71.xml"/><Relationship Id="rId14" Type="http://schemas.openxmlformats.org/officeDocument/2006/relationships/image" Target="../media/image7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85C507-AFC4-42FA-B956-D984B10D5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392" y="2400968"/>
            <a:ext cx="10945216" cy="1124043"/>
          </a:xfrm>
        </p:spPr>
        <p:txBody>
          <a:bodyPr lIns="121917" tIns="60958" rIns="121917" bIns="60958">
            <a:noAutofit/>
          </a:bodyPr>
          <a:lstStyle/>
          <a:p>
            <a:r>
              <a:rPr lang="en-IN" sz="6000" dirty="0">
                <a:solidFill>
                  <a:schemeClr val="tx1"/>
                </a:solidFill>
              </a:rPr>
              <a:t>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3723560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7732831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Sliding Window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4C2616-5458-4E39-9C2B-42C15B7FC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32" y="1091610"/>
            <a:ext cx="6066396" cy="411648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E1452E5-CEC3-4428-90D1-33091FA3EA69}"/>
                  </a:ext>
                </a:extLst>
              </p14:cNvPr>
              <p14:cNvContentPartPr/>
              <p14:nvPr/>
            </p14:nvContentPartPr>
            <p14:xfrm>
              <a:off x="7213413" y="1383173"/>
              <a:ext cx="146880" cy="4330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E1452E5-CEC3-4428-90D1-33091FA3EA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04413" y="1374173"/>
                <a:ext cx="16452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2643BB1-BCD9-4694-803F-E9FCB2ECAEA4}"/>
                  </a:ext>
                </a:extLst>
              </p14:cNvPr>
              <p14:cNvContentPartPr/>
              <p14:nvPr/>
            </p14:nvContentPartPr>
            <p14:xfrm>
              <a:off x="10764813" y="1861253"/>
              <a:ext cx="106200" cy="2977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2643BB1-BCD9-4694-803F-E9FCB2ECAEA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55813" y="1852253"/>
                <a:ext cx="12384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5C7E710-56E6-46DC-8145-9C7A5FE275B8}"/>
                  </a:ext>
                </a:extLst>
              </p14:cNvPr>
              <p14:cNvContentPartPr/>
              <p14:nvPr/>
            </p14:nvContentPartPr>
            <p14:xfrm>
              <a:off x="10734573" y="1663973"/>
              <a:ext cx="106560" cy="900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5C7E710-56E6-46DC-8145-9C7A5FE275B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25573" y="1654973"/>
                <a:ext cx="12420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8A73130-C52D-40E4-A74A-9EAF4F007CE9}"/>
                  </a:ext>
                </a:extLst>
              </p14:cNvPr>
              <p14:cNvContentPartPr/>
              <p14:nvPr/>
            </p14:nvContentPartPr>
            <p14:xfrm>
              <a:off x="10985493" y="1618613"/>
              <a:ext cx="579240" cy="3895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8A73130-C52D-40E4-A74A-9EAF4F007CE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976493" y="1609613"/>
                <a:ext cx="59688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BAF046EA-0FE9-4C5B-8633-F9C5D67F53A1}"/>
                  </a:ext>
                </a:extLst>
              </p14:cNvPr>
              <p14:cNvContentPartPr/>
              <p14:nvPr/>
            </p14:nvContentPartPr>
            <p14:xfrm>
              <a:off x="8105493" y="2389373"/>
              <a:ext cx="252720" cy="42408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BAF046EA-0FE9-4C5B-8633-F9C5D67F53A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96493" y="2380373"/>
                <a:ext cx="270360" cy="44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94999ADC-8E13-4111-9092-8124A79500EF}"/>
                  </a:ext>
                </a:extLst>
              </p14:cNvPr>
              <p14:cNvContentPartPr/>
              <p14:nvPr/>
            </p14:nvContentPartPr>
            <p14:xfrm>
              <a:off x="8478453" y="2874293"/>
              <a:ext cx="768600" cy="20304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94999ADC-8E13-4111-9092-8124A79500E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69453" y="2865293"/>
                <a:ext cx="78624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69D8F1CD-69D9-402A-93DA-FEBAEBF203CA}"/>
                  </a:ext>
                </a:extLst>
              </p14:cNvPr>
              <p14:cNvContentPartPr/>
              <p14:nvPr/>
            </p14:nvContentPartPr>
            <p14:xfrm>
              <a:off x="9441453" y="2848733"/>
              <a:ext cx="876600" cy="20664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69D8F1CD-69D9-402A-93DA-FEBAEBF203C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432453" y="2839733"/>
                <a:ext cx="8942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D37426E4-DFFB-454A-8A44-B1DCB40AF0D7}"/>
                  </a:ext>
                </a:extLst>
              </p14:cNvPr>
              <p14:cNvContentPartPr/>
              <p14:nvPr/>
            </p14:nvContentPartPr>
            <p14:xfrm>
              <a:off x="6660813" y="664253"/>
              <a:ext cx="1941120" cy="57708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D37426E4-DFFB-454A-8A44-B1DCB40AF0D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651813" y="655253"/>
                <a:ext cx="1958760" cy="59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50D1A175-43B2-4C62-AFEC-6BCAEF5DF26B}"/>
                  </a:ext>
                </a:extLst>
              </p14:cNvPr>
              <p14:cNvContentPartPr/>
              <p14:nvPr/>
            </p14:nvContentPartPr>
            <p14:xfrm>
              <a:off x="645573" y="3523733"/>
              <a:ext cx="1206000" cy="3168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50D1A175-43B2-4C62-AFEC-6BCAEF5DF26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36573" y="3514733"/>
                <a:ext cx="122364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E2030691-3061-4184-A094-97990309053A}"/>
                  </a:ext>
                </a:extLst>
              </p14:cNvPr>
              <p14:cNvContentPartPr/>
              <p14:nvPr/>
            </p14:nvContentPartPr>
            <p14:xfrm>
              <a:off x="2244693" y="3178133"/>
              <a:ext cx="378720" cy="41940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E2030691-3061-4184-A094-97990309053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235693" y="3169133"/>
                <a:ext cx="39636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B2EACFAE-FDA2-42C5-BE81-5B4339487B87}"/>
                  </a:ext>
                </a:extLst>
              </p14:cNvPr>
              <p14:cNvContentPartPr/>
              <p14:nvPr/>
            </p14:nvContentPartPr>
            <p14:xfrm>
              <a:off x="2261973" y="2667653"/>
              <a:ext cx="803880" cy="27864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B2EACFAE-FDA2-42C5-BE81-5B4339487B8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52973" y="2658653"/>
                <a:ext cx="82152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8B6ABBB4-52E9-4B99-BAA5-E6384904C07B}"/>
                  </a:ext>
                </a:extLst>
              </p14:cNvPr>
              <p14:cNvContentPartPr/>
              <p14:nvPr/>
            </p14:nvContentPartPr>
            <p14:xfrm>
              <a:off x="4092573" y="3551453"/>
              <a:ext cx="1817280" cy="77508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8B6ABBB4-52E9-4B99-BAA5-E6384904C07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083573" y="3542453"/>
                <a:ext cx="1834920" cy="79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78AEE44A-3430-4177-BE66-EAB8BB5ED455}"/>
                  </a:ext>
                </a:extLst>
              </p14:cNvPr>
              <p14:cNvContentPartPr/>
              <p14:nvPr/>
            </p14:nvContentPartPr>
            <p14:xfrm>
              <a:off x="10314813" y="583253"/>
              <a:ext cx="699480" cy="41112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78AEE44A-3430-4177-BE66-EAB8BB5ED45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305813" y="574253"/>
                <a:ext cx="717120" cy="4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BA76074F-1F7C-4DA7-AAAA-79F363171EEB}"/>
                  </a:ext>
                </a:extLst>
              </p14:cNvPr>
              <p14:cNvContentPartPr/>
              <p14:nvPr/>
            </p14:nvContentPartPr>
            <p14:xfrm>
              <a:off x="8793453" y="636173"/>
              <a:ext cx="1399680" cy="32940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BA76074F-1F7C-4DA7-AAAA-79F363171EE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784453" y="627173"/>
                <a:ext cx="141732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154B0AAA-1131-4B71-9C3A-1CED422F3BCA}"/>
                  </a:ext>
                </a:extLst>
              </p14:cNvPr>
              <p14:cNvContentPartPr/>
              <p14:nvPr/>
            </p14:nvContentPartPr>
            <p14:xfrm>
              <a:off x="8996133" y="1333133"/>
              <a:ext cx="123840" cy="10152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154B0AAA-1131-4B71-9C3A-1CED422F3BC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987133" y="1324133"/>
                <a:ext cx="14148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490C6FB5-4CA5-483C-93C3-0D12AC014F21}"/>
                  </a:ext>
                </a:extLst>
              </p14:cNvPr>
              <p14:cNvContentPartPr/>
              <p14:nvPr/>
            </p14:nvContentPartPr>
            <p14:xfrm>
              <a:off x="8655933" y="1389653"/>
              <a:ext cx="242280" cy="6012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490C6FB5-4CA5-483C-93C3-0D12AC014F21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646933" y="1380653"/>
                <a:ext cx="2599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38282AFD-7A53-41FD-BCC3-D46DFE91BA46}"/>
                  </a:ext>
                </a:extLst>
              </p14:cNvPr>
              <p14:cNvContentPartPr/>
              <p14:nvPr/>
            </p14:nvContentPartPr>
            <p14:xfrm>
              <a:off x="7736853" y="1363373"/>
              <a:ext cx="772920" cy="20052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38282AFD-7A53-41FD-BCC3-D46DFE91BA4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727853" y="1354373"/>
                <a:ext cx="79056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CB0CFD67-FC50-458B-880D-12DD8850A800}"/>
                  </a:ext>
                </a:extLst>
              </p14:cNvPr>
              <p14:cNvContentPartPr/>
              <p14:nvPr/>
            </p14:nvContentPartPr>
            <p14:xfrm>
              <a:off x="8103333" y="3233213"/>
              <a:ext cx="250200" cy="48384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CB0CFD67-FC50-458B-880D-12DD8850A80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094333" y="3224213"/>
                <a:ext cx="267840" cy="5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78FBE81C-4439-4ABD-AC45-5B0E11CB9D67}"/>
                  </a:ext>
                </a:extLst>
              </p14:cNvPr>
              <p14:cNvContentPartPr/>
              <p14:nvPr/>
            </p14:nvContentPartPr>
            <p14:xfrm>
              <a:off x="7520133" y="1643093"/>
              <a:ext cx="1586520" cy="61056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78FBE81C-4439-4ABD-AC45-5B0E11CB9D6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511133" y="1634093"/>
                <a:ext cx="1604160" cy="62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2BF4176A-5752-4B48-8BFD-05EB6C9F241C}"/>
                  </a:ext>
                </a:extLst>
              </p14:cNvPr>
              <p14:cNvContentPartPr/>
              <p14:nvPr/>
            </p14:nvContentPartPr>
            <p14:xfrm>
              <a:off x="9401493" y="1665773"/>
              <a:ext cx="1170360" cy="65988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2BF4176A-5752-4B48-8BFD-05EB6C9F241C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392493" y="1656773"/>
                <a:ext cx="1188000" cy="67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DF6A153B-9AC2-4149-8450-BFBB6A3F1883}"/>
                  </a:ext>
                </a:extLst>
              </p14:cNvPr>
              <p14:cNvContentPartPr/>
              <p14:nvPr/>
            </p14:nvContentPartPr>
            <p14:xfrm>
              <a:off x="10538373" y="2617973"/>
              <a:ext cx="1609200" cy="56124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DF6A153B-9AC2-4149-8450-BFBB6A3F188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529373" y="2608973"/>
                <a:ext cx="1626840" cy="57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12B90196-177B-4698-8639-ACA43D289F2D}"/>
                  </a:ext>
                </a:extLst>
              </p14:cNvPr>
              <p14:cNvContentPartPr/>
              <p14:nvPr/>
            </p14:nvContentPartPr>
            <p14:xfrm>
              <a:off x="7278573" y="4564853"/>
              <a:ext cx="277560" cy="70416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12B90196-177B-4698-8639-ACA43D289F2D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269573" y="4555853"/>
                <a:ext cx="295200" cy="72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4106FD63-2D0C-4578-9DCF-A55861560222}"/>
                  </a:ext>
                </a:extLst>
              </p14:cNvPr>
              <p14:cNvContentPartPr/>
              <p14:nvPr/>
            </p14:nvContentPartPr>
            <p14:xfrm>
              <a:off x="7666653" y="3863573"/>
              <a:ext cx="2085120" cy="69876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4106FD63-2D0C-4578-9DCF-A55861560222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657653" y="3854573"/>
                <a:ext cx="2102760" cy="71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9BD34C6B-9756-46EB-8D16-079F23C4211C}"/>
                  </a:ext>
                </a:extLst>
              </p14:cNvPr>
              <p14:cNvContentPartPr/>
              <p14:nvPr/>
            </p14:nvContentPartPr>
            <p14:xfrm>
              <a:off x="9847893" y="3813173"/>
              <a:ext cx="287280" cy="46908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9BD34C6B-9756-46EB-8D16-079F23C4211C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9838893" y="3804173"/>
                <a:ext cx="30492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4D83E53B-3026-448B-82E8-3112878CC6ED}"/>
                  </a:ext>
                </a:extLst>
              </p14:cNvPr>
              <p14:cNvContentPartPr/>
              <p14:nvPr/>
            </p14:nvContentPartPr>
            <p14:xfrm>
              <a:off x="11109333" y="3779333"/>
              <a:ext cx="888480" cy="46476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4D83E53B-3026-448B-82E8-3112878CC6ED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1100333" y="3770333"/>
                <a:ext cx="90612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24409A30-0D73-48FE-AFDC-630C484522EA}"/>
                  </a:ext>
                </a:extLst>
              </p14:cNvPr>
              <p14:cNvContentPartPr/>
              <p14:nvPr/>
            </p14:nvContentPartPr>
            <p14:xfrm>
              <a:off x="10233093" y="3992093"/>
              <a:ext cx="767880" cy="17280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24409A30-0D73-48FE-AFDC-630C484522EA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0224093" y="3983093"/>
                <a:ext cx="78552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119D8826-1F81-4B17-AFB2-E326494A04CD}"/>
                  </a:ext>
                </a:extLst>
              </p14:cNvPr>
              <p14:cNvContentPartPr/>
              <p14:nvPr/>
            </p14:nvContentPartPr>
            <p14:xfrm>
              <a:off x="6920373" y="5739173"/>
              <a:ext cx="1541160" cy="34164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119D8826-1F81-4B17-AFB2-E326494A04CD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911373" y="5730173"/>
                <a:ext cx="155880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9BE7A8F0-3F68-42D4-ABD2-1B23A496CB46}"/>
                  </a:ext>
                </a:extLst>
              </p14:cNvPr>
              <p14:cNvContentPartPr/>
              <p14:nvPr/>
            </p14:nvContentPartPr>
            <p14:xfrm>
              <a:off x="8935293" y="5742053"/>
              <a:ext cx="1360080" cy="48384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9BE7A8F0-3F68-42D4-ABD2-1B23A496CB46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926293" y="5733053"/>
                <a:ext cx="1377720" cy="5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A752043C-6427-4F0E-8FB9-70C885F4599C}"/>
                  </a:ext>
                </a:extLst>
              </p14:cNvPr>
              <p14:cNvContentPartPr/>
              <p14:nvPr/>
            </p14:nvContentPartPr>
            <p14:xfrm>
              <a:off x="271173" y="5377013"/>
              <a:ext cx="402120" cy="29916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A752043C-6427-4F0E-8FB9-70C885F4599C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62173" y="5368013"/>
                <a:ext cx="41976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A8F7ADB6-8AD3-4410-8EC5-A37B2B545F03}"/>
                  </a:ext>
                </a:extLst>
              </p14:cNvPr>
              <p14:cNvContentPartPr/>
              <p14:nvPr/>
            </p14:nvContentPartPr>
            <p14:xfrm>
              <a:off x="825573" y="5162813"/>
              <a:ext cx="2998080" cy="880920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A8F7ADB6-8AD3-4410-8EC5-A37B2B545F03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16573" y="5153813"/>
                <a:ext cx="3015720" cy="89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B54D37CE-B7B0-4E62-ACB2-21CDE30EDFF4}"/>
                  </a:ext>
                </a:extLst>
              </p14:cNvPr>
              <p14:cNvContentPartPr/>
              <p14:nvPr/>
            </p14:nvContentPartPr>
            <p14:xfrm>
              <a:off x="4107693" y="5642333"/>
              <a:ext cx="444960" cy="274680"/>
            </p14:xfrm>
          </p:contentPart>
        </mc:Choice>
        <mc:Fallback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B54D37CE-B7B0-4E62-ACB2-21CDE30EDFF4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098693" y="5633333"/>
                <a:ext cx="46260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03F6CD65-A874-4D6F-9743-61D0D2250B89}"/>
                  </a:ext>
                </a:extLst>
              </p14:cNvPr>
              <p14:cNvContentPartPr/>
              <p14:nvPr/>
            </p14:nvContentPartPr>
            <p14:xfrm>
              <a:off x="5860173" y="5550533"/>
              <a:ext cx="348840" cy="412560"/>
            </p14:xfrm>
          </p:contentPart>
        </mc:Choice>
        <mc:Fallback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03F6CD65-A874-4D6F-9743-61D0D2250B89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851173" y="5541533"/>
                <a:ext cx="366480" cy="43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23515B23-C5A0-4D9E-9EA9-E7CC177A2017}"/>
                  </a:ext>
                </a:extLst>
              </p14:cNvPr>
              <p14:cNvContentPartPr/>
              <p14:nvPr/>
            </p14:nvContentPartPr>
            <p14:xfrm>
              <a:off x="4770813" y="5557733"/>
              <a:ext cx="881280" cy="435600"/>
            </p14:xfrm>
          </p:contentPart>
        </mc:Choice>
        <mc:Fallback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23515B23-C5A0-4D9E-9EA9-E7CC177A2017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761813" y="5548733"/>
                <a:ext cx="898920" cy="45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6748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7732831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Sliding Window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3A9096-B5F5-470F-8EFA-82ED7AB58BA4}"/>
              </a:ext>
            </a:extLst>
          </p:cNvPr>
          <p:cNvSpPr/>
          <p:nvPr/>
        </p:nvSpPr>
        <p:spPr>
          <a:xfrm>
            <a:off x="299544" y="901468"/>
            <a:ext cx="10495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  <a:t>Question link: </a:t>
            </a:r>
          </a:p>
          <a:p>
            <a: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  <a:t>https://practice.geeksforgeeks.org/problems/max-sum-subarray-of-size-k5313/1/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C463F7-779D-4585-95D4-495684290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26" y="1662136"/>
            <a:ext cx="8602942" cy="429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7732831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Sliding Window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565B63A-1ED7-4212-B352-5768B2B8ACD4}"/>
                  </a:ext>
                </a:extLst>
              </p14:cNvPr>
              <p14:cNvContentPartPr/>
              <p14:nvPr/>
            </p14:nvContentPartPr>
            <p14:xfrm>
              <a:off x="8884173" y="291293"/>
              <a:ext cx="775440" cy="2649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565B63A-1ED7-4212-B352-5768B2B8ACD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75173" y="282293"/>
                <a:ext cx="79308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C593511-B938-4439-A875-635F7D5201B1}"/>
                  </a:ext>
                </a:extLst>
              </p14:cNvPr>
              <p14:cNvContentPartPr/>
              <p14:nvPr/>
            </p14:nvContentPartPr>
            <p14:xfrm>
              <a:off x="9609213" y="668933"/>
              <a:ext cx="95760" cy="24660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C593511-B938-4439-A875-635F7D5201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00213" y="659933"/>
                <a:ext cx="11340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DD21F8D-4337-4070-ABC4-1149BECFE118}"/>
                  </a:ext>
                </a:extLst>
              </p14:cNvPr>
              <p14:cNvContentPartPr/>
              <p14:nvPr/>
            </p14:nvContentPartPr>
            <p14:xfrm>
              <a:off x="9024573" y="645533"/>
              <a:ext cx="423360" cy="22860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DD21F8D-4337-4070-ABC4-1149BECFE11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15573" y="636533"/>
                <a:ext cx="44100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7C1C315-B13D-4671-973A-DCDD3778376F}"/>
                  </a:ext>
                </a:extLst>
              </p14:cNvPr>
              <p14:cNvContentPartPr/>
              <p14:nvPr/>
            </p14:nvContentPartPr>
            <p14:xfrm>
              <a:off x="2122653" y="1496933"/>
              <a:ext cx="5107680" cy="62892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7C1C315-B13D-4671-973A-DCDD3778376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13653" y="1487933"/>
                <a:ext cx="5125320" cy="64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CE9EDFC-4AFE-4761-8BA7-A064ED8D4DBA}"/>
                  </a:ext>
                </a:extLst>
              </p14:cNvPr>
              <p14:cNvContentPartPr/>
              <p14:nvPr/>
            </p14:nvContentPartPr>
            <p14:xfrm>
              <a:off x="2122653" y="2125853"/>
              <a:ext cx="5107680" cy="62892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CE9EDFC-4AFE-4761-8BA7-A064ED8D4DB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13653" y="2116853"/>
                <a:ext cx="5125320" cy="64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33F3745-0188-445D-ACD6-87363C3DE104}"/>
                  </a:ext>
                </a:extLst>
              </p14:cNvPr>
              <p14:cNvContentPartPr/>
              <p14:nvPr/>
            </p14:nvContentPartPr>
            <p14:xfrm>
              <a:off x="2122653" y="2800080"/>
              <a:ext cx="5107680" cy="62892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33F3745-0188-445D-ACD6-87363C3DE10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13653" y="2791080"/>
                <a:ext cx="5125320" cy="64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7E2CEC11-A515-48DA-A4E8-3C9A742EA91D}"/>
                  </a:ext>
                </a:extLst>
              </p14:cNvPr>
              <p14:cNvContentPartPr/>
              <p14:nvPr/>
            </p14:nvContentPartPr>
            <p14:xfrm>
              <a:off x="2122653" y="3472640"/>
              <a:ext cx="5107680" cy="62892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7E2CEC11-A515-48DA-A4E8-3C9A742EA91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13653" y="3463640"/>
                <a:ext cx="5125320" cy="64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D6E5D37-382E-4B55-BA48-EC5D96D3EC21}"/>
                  </a:ext>
                </a:extLst>
              </p14:cNvPr>
              <p14:cNvContentPartPr/>
              <p14:nvPr/>
            </p14:nvContentPartPr>
            <p14:xfrm>
              <a:off x="2122653" y="4105386"/>
              <a:ext cx="5107680" cy="62892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D6E5D37-382E-4B55-BA48-EC5D96D3EC2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13653" y="4096386"/>
                <a:ext cx="5125320" cy="64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AD074276-0417-4A84-B747-B74AC9E27D5E}"/>
                  </a:ext>
                </a:extLst>
              </p14:cNvPr>
              <p14:cNvContentPartPr/>
              <p14:nvPr/>
            </p14:nvContentPartPr>
            <p14:xfrm>
              <a:off x="2110413" y="1146293"/>
              <a:ext cx="2180520" cy="25416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AD074276-0417-4A84-B747-B74AC9E27D5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74413" y="1074293"/>
                <a:ext cx="2252160" cy="39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7DD8D880-5CB2-4854-8493-53C45F83B878}"/>
                  </a:ext>
                </a:extLst>
              </p14:cNvPr>
              <p14:cNvContentPartPr/>
              <p14:nvPr/>
            </p14:nvContentPartPr>
            <p14:xfrm>
              <a:off x="2707293" y="1698173"/>
              <a:ext cx="2322360" cy="3045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7DD8D880-5CB2-4854-8493-53C45F83B87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71293" y="1626173"/>
                <a:ext cx="239400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6E5A247-47FA-494F-A33B-C50CF489372F}"/>
                  </a:ext>
                </a:extLst>
              </p14:cNvPr>
              <p14:cNvContentPartPr/>
              <p14:nvPr/>
            </p14:nvContentPartPr>
            <p14:xfrm>
              <a:off x="3215253" y="2295053"/>
              <a:ext cx="2194920" cy="31752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6E5A247-47FA-494F-A33B-C50CF489372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79253" y="2223053"/>
                <a:ext cx="226656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3FF6B25-B3C4-4B14-8E63-471D42DED745}"/>
                  </a:ext>
                </a:extLst>
              </p14:cNvPr>
              <p14:cNvContentPartPr/>
              <p14:nvPr/>
            </p14:nvContentPartPr>
            <p14:xfrm>
              <a:off x="3820413" y="2993453"/>
              <a:ext cx="2073240" cy="24912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3FF6B25-B3C4-4B14-8E63-471D42DED74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784413" y="2921453"/>
                <a:ext cx="214488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D42D2F3-2189-480E-96F3-A9958A57013E}"/>
                  </a:ext>
                </a:extLst>
              </p14:cNvPr>
              <p14:cNvContentPartPr/>
              <p14:nvPr/>
            </p14:nvContentPartPr>
            <p14:xfrm>
              <a:off x="4333053" y="3624533"/>
              <a:ext cx="2086200" cy="30924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D42D2F3-2189-480E-96F3-A9958A57013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297053" y="3552533"/>
                <a:ext cx="21578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67D13966-4ADA-4F38-9B1C-4DF092741706}"/>
                  </a:ext>
                </a:extLst>
              </p14:cNvPr>
              <p14:cNvContentPartPr/>
              <p14:nvPr/>
            </p14:nvContentPartPr>
            <p14:xfrm>
              <a:off x="5026413" y="4217453"/>
              <a:ext cx="2093760" cy="36900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67D13966-4ADA-4F38-9B1C-4DF09274170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90413" y="4145453"/>
                <a:ext cx="2165400" cy="5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D2019637-8CD3-4909-9CD1-8FA749D01943}"/>
                  </a:ext>
                </a:extLst>
              </p14:cNvPr>
              <p14:cNvContentPartPr/>
              <p14:nvPr/>
            </p14:nvContentPartPr>
            <p14:xfrm>
              <a:off x="1446933" y="593333"/>
              <a:ext cx="6211080" cy="180756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D2019637-8CD3-4909-9CD1-8FA749D0194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437933" y="584333"/>
                <a:ext cx="6228720" cy="18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56E50324-38AD-465F-831F-268611BF93DE}"/>
                  </a:ext>
                </a:extLst>
              </p14:cNvPr>
              <p14:cNvContentPartPr/>
              <p14:nvPr/>
            </p14:nvContentPartPr>
            <p14:xfrm>
              <a:off x="854013" y="2563613"/>
              <a:ext cx="8997480" cy="358560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56E50324-38AD-465F-831F-268611BF93D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45013" y="2554613"/>
                <a:ext cx="9015120" cy="360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2406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7732831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Sliding Window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4FFAD31-809D-44F2-9E61-B416FF8D48CD}"/>
                  </a:ext>
                </a:extLst>
              </p14:cNvPr>
              <p14:cNvContentPartPr/>
              <p14:nvPr/>
            </p14:nvContentPartPr>
            <p14:xfrm>
              <a:off x="3344853" y="940373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4FFAD31-809D-44F2-9E61-B416FF8D48C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35853" y="9313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E2587AC-6A12-42CD-AA8D-03184B792CE9}"/>
                  </a:ext>
                </a:extLst>
              </p14:cNvPr>
              <p14:cNvContentPartPr/>
              <p14:nvPr/>
            </p14:nvContentPartPr>
            <p14:xfrm>
              <a:off x="3163773" y="1088333"/>
              <a:ext cx="192240" cy="1447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E2587AC-6A12-42CD-AA8D-03184B792C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4773" y="1079333"/>
                <a:ext cx="20988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8859271-0782-446A-A02C-B68B35DCC46A}"/>
                  </a:ext>
                </a:extLst>
              </p14:cNvPr>
              <p14:cNvContentPartPr/>
              <p14:nvPr/>
            </p14:nvContentPartPr>
            <p14:xfrm>
              <a:off x="3532773" y="851453"/>
              <a:ext cx="21240" cy="27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8859271-0782-446A-A02C-B68B35DCC46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23773" y="842453"/>
                <a:ext cx="3888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6D4E1FE-8CD5-47B7-BD8E-9365D3B2C24B}"/>
                  </a:ext>
                </a:extLst>
              </p14:cNvPr>
              <p14:cNvContentPartPr/>
              <p14:nvPr/>
            </p14:nvContentPartPr>
            <p14:xfrm>
              <a:off x="5107773" y="769733"/>
              <a:ext cx="399600" cy="3585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6D4E1FE-8CD5-47B7-BD8E-9365D3B2C24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98773" y="760733"/>
                <a:ext cx="41724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44236C3-2EE0-43E3-B541-026D6FF9AA0A}"/>
                  </a:ext>
                </a:extLst>
              </p14:cNvPr>
              <p14:cNvContentPartPr/>
              <p14:nvPr/>
            </p14:nvContentPartPr>
            <p14:xfrm>
              <a:off x="4807173" y="920213"/>
              <a:ext cx="199800" cy="1587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44236C3-2EE0-43E3-B541-026D6FF9AA0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98173" y="911213"/>
                <a:ext cx="21744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D2A2746-17A1-497A-B8D6-9A8253D5FEB9}"/>
                  </a:ext>
                </a:extLst>
              </p14:cNvPr>
              <p14:cNvContentPartPr/>
              <p14:nvPr/>
            </p14:nvContentPartPr>
            <p14:xfrm>
              <a:off x="4000773" y="822653"/>
              <a:ext cx="680040" cy="40752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D2A2746-17A1-497A-B8D6-9A8253D5FEB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91773" y="813653"/>
                <a:ext cx="697680" cy="42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DCEC1BF-1306-4633-AE12-0B34B3C7BD79}"/>
                  </a:ext>
                </a:extLst>
              </p14:cNvPr>
              <p14:cNvContentPartPr/>
              <p14:nvPr/>
            </p14:nvContentPartPr>
            <p14:xfrm>
              <a:off x="3544293" y="931733"/>
              <a:ext cx="329760" cy="1468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DCEC1BF-1306-4633-AE12-0B34B3C7BD7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35293" y="922733"/>
                <a:ext cx="34740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CEC7047A-DCE9-45FB-B6BD-22CAD41282D3}"/>
                  </a:ext>
                </a:extLst>
              </p14:cNvPr>
              <p14:cNvContentPartPr/>
              <p14:nvPr/>
            </p14:nvContentPartPr>
            <p14:xfrm>
              <a:off x="4077813" y="1517453"/>
              <a:ext cx="189000" cy="15948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CEC7047A-DCE9-45FB-B6BD-22CAD41282D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68813" y="1508453"/>
                <a:ext cx="20664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0E7E47F-D988-4C80-BD24-9AA136A9BD77}"/>
                  </a:ext>
                </a:extLst>
              </p14:cNvPr>
              <p14:cNvContentPartPr/>
              <p14:nvPr/>
            </p14:nvContentPartPr>
            <p14:xfrm>
              <a:off x="3133533" y="1469573"/>
              <a:ext cx="721800" cy="24372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0E7E47F-D988-4C80-BD24-9AA136A9BD7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24533" y="1460573"/>
                <a:ext cx="73944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0197655-0BD2-4510-AF0C-C14B6EA932DA}"/>
                  </a:ext>
                </a:extLst>
              </p14:cNvPr>
              <p14:cNvContentPartPr/>
              <p14:nvPr/>
            </p14:nvContentPartPr>
            <p14:xfrm>
              <a:off x="690933" y="833453"/>
              <a:ext cx="2234520" cy="97200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0197655-0BD2-4510-AF0C-C14B6EA932D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81933" y="824453"/>
                <a:ext cx="2252160" cy="9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DC196E7A-A22C-4377-819A-5ED667983CF6}"/>
                  </a:ext>
                </a:extLst>
              </p14:cNvPr>
              <p14:cNvContentPartPr/>
              <p14:nvPr/>
            </p14:nvContentPartPr>
            <p14:xfrm>
              <a:off x="5621493" y="1281293"/>
              <a:ext cx="108720" cy="3585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DC196E7A-A22C-4377-819A-5ED667983CF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612493" y="1272293"/>
                <a:ext cx="12636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5B65487-A183-4B9E-8DE7-5C765F89B471}"/>
                  </a:ext>
                </a:extLst>
              </p14:cNvPr>
              <p14:cNvContentPartPr/>
              <p14:nvPr/>
            </p14:nvContentPartPr>
            <p14:xfrm>
              <a:off x="5967453" y="1455893"/>
              <a:ext cx="32040" cy="1620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5B65487-A183-4B9E-8DE7-5C765F89B47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958453" y="1446893"/>
                <a:ext cx="4968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5BAF38C0-154E-4222-8E5F-FC9142E604CE}"/>
                  </a:ext>
                </a:extLst>
              </p14:cNvPr>
              <p14:cNvContentPartPr/>
              <p14:nvPr/>
            </p14:nvContentPartPr>
            <p14:xfrm>
              <a:off x="5829933" y="1659293"/>
              <a:ext cx="166320" cy="10980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5BAF38C0-154E-4222-8E5F-FC9142E604C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820933" y="1650293"/>
                <a:ext cx="1839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9EC4103-B172-48BC-9BDA-E2827C0804F2}"/>
                  </a:ext>
                </a:extLst>
              </p14:cNvPr>
              <p14:cNvContentPartPr/>
              <p14:nvPr/>
            </p14:nvContentPartPr>
            <p14:xfrm>
              <a:off x="4407573" y="1295333"/>
              <a:ext cx="1100880" cy="35964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9EC4103-B172-48BC-9BDA-E2827C0804F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398573" y="1286333"/>
                <a:ext cx="1118520" cy="3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36416553-665E-43FF-B478-031AE547339C}"/>
                  </a:ext>
                </a:extLst>
              </p14:cNvPr>
              <p14:cNvContentPartPr/>
              <p14:nvPr/>
            </p14:nvContentPartPr>
            <p14:xfrm>
              <a:off x="1169733" y="2062493"/>
              <a:ext cx="167040" cy="36900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36416553-665E-43FF-B478-031AE547339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60733" y="2053493"/>
                <a:ext cx="18468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95A994AC-DECA-4B48-B9B6-770C8BA7C495}"/>
                  </a:ext>
                </a:extLst>
              </p14:cNvPr>
              <p14:cNvContentPartPr/>
              <p14:nvPr/>
            </p14:nvContentPartPr>
            <p14:xfrm>
              <a:off x="991533" y="2635253"/>
              <a:ext cx="680040" cy="14652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95A994AC-DECA-4B48-B9B6-770C8BA7C49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82533" y="2626253"/>
                <a:ext cx="69768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82354181-9B9F-4748-A335-A5640A55F147}"/>
                  </a:ext>
                </a:extLst>
              </p14:cNvPr>
              <p14:cNvContentPartPr/>
              <p14:nvPr/>
            </p14:nvContentPartPr>
            <p14:xfrm>
              <a:off x="1795053" y="2514293"/>
              <a:ext cx="1130400" cy="31968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82354181-9B9F-4748-A335-A5640A55F14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786053" y="2505293"/>
                <a:ext cx="114804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2554D08D-EE68-496F-80B5-DCC5FC8DA4FE}"/>
                  </a:ext>
                </a:extLst>
              </p14:cNvPr>
              <p14:cNvContentPartPr/>
              <p14:nvPr/>
            </p14:nvContentPartPr>
            <p14:xfrm>
              <a:off x="672933" y="3135653"/>
              <a:ext cx="524520" cy="4809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2554D08D-EE68-496F-80B5-DCC5FC8DA4F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63933" y="3126653"/>
                <a:ext cx="542160" cy="49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D079CCAB-7AE8-471E-8A19-79B65708115B}"/>
                  </a:ext>
                </a:extLst>
              </p14:cNvPr>
              <p14:cNvContentPartPr/>
              <p14:nvPr/>
            </p14:nvContentPartPr>
            <p14:xfrm>
              <a:off x="1358373" y="3024053"/>
              <a:ext cx="183240" cy="39312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D079CCAB-7AE8-471E-8A19-79B65708115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349373" y="3015053"/>
                <a:ext cx="20088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96982E81-1558-4B70-B30A-7F8B1A108EE4}"/>
                  </a:ext>
                </a:extLst>
              </p14:cNvPr>
              <p14:cNvContentPartPr/>
              <p14:nvPr/>
            </p14:nvContentPartPr>
            <p14:xfrm>
              <a:off x="1629093" y="3094253"/>
              <a:ext cx="501840" cy="26496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96982E81-1558-4B70-B30A-7F8B1A108EE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620093" y="3085253"/>
                <a:ext cx="51948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3DCE7431-A414-4B7B-BB7A-39EB5F647A9C}"/>
                  </a:ext>
                </a:extLst>
              </p14:cNvPr>
              <p14:cNvContentPartPr/>
              <p14:nvPr/>
            </p14:nvContentPartPr>
            <p14:xfrm>
              <a:off x="1981173" y="3189653"/>
              <a:ext cx="134640" cy="1548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3DCE7431-A414-4B7B-BB7A-39EB5F647A9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972173" y="3180653"/>
                <a:ext cx="15228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92384CEE-11AD-474C-96FC-3204EF417E2F}"/>
                  </a:ext>
                </a:extLst>
              </p14:cNvPr>
              <p14:cNvContentPartPr/>
              <p14:nvPr/>
            </p14:nvContentPartPr>
            <p14:xfrm>
              <a:off x="1593453" y="3122333"/>
              <a:ext cx="70920" cy="7812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92384CEE-11AD-474C-96FC-3204EF417E2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584453" y="3113333"/>
                <a:ext cx="8856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7AEBFAF9-4823-4EDB-AD01-2003A5F19B7D}"/>
                  </a:ext>
                </a:extLst>
              </p14:cNvPr>
              <p14:cNvContentPartPr/>
              <p14:nvPr/>
            </p14:nvContentPartPr>
            <p14:xfrm>
              <a:off x="2364573" y="3279293"/>
              <a:ext cx="160560" cy="9504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7AEBFAF9-4823-4EDB-AD01-2003A5F19B7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355573" y="3270293"/>
                <a:ext cx="17820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AF49A72C-262D-47BB-A6D7-CB9DB66065A5}"/>
                  </a:ext>
                </a:extLst>
              </p14:cNvPr>
              <p14:cNvContentPartPr/>
              <p14:nvPr/>
            </p14:nvContentPartPr>
            <p14:xfrm>
              <a:off x="2383293" y="3116573"/>
              <a:ext cx="60480" cy="6552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AF49A72C-262D-47BB-A6D7-CB9DB66065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374293" y="3107573"/>
                <a:ext cx="7812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8815C7FD-49B6-41F0-8EFF-BAE7F8F8C5ED}"/>
                  </a:ext>
                </a:extLst>
              </p14:cNvPr>
              <p14:cNvContentPartPr/>
              <p14:nvPr/>
            </p14:nvContentPartPr>
            <p14:xfrm>
              <a:off x="2535213" y="3237173"/>
              <a:ext cx="221400" cy="2484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8815C7FD-49B6-41F0-8EFF-BAE7F8F8C5E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526213" y="3228173"/>
                <a:ext cx="23904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48F5FF70-2962-48F9-B005-1E04316BF144}"/>
                  </a:ext>
                </a:extLst>
              </p14:cNvPr>
              <p14:cNvContentPartPr/>
              <p14:nvPr/>
            </p14:nvContentPartPr>
            <p14:xfrm>
              <a:off x="2586693" y="3324293"/>
              <a:ext cx="175680" cy="144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48F5FF70-2962-48F9-B005-1E04316BF14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577693" y="3315293"/>
                <a:ext cx="19332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40C229B7-0464-41ED-96DB-795489E4B873}"/>
                  </a:ext>
                </a:extLst>
              </p14:cNvPr>
              <p14:cNvContentPartPr/>
              <p14:nvPr/>
            </p14:nvContentPartPr>
            <p14:xfrm>
              <a:off x="2876133" y="3184613"/>
              <a:ext cx="210600" cy="15948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40C229B7-0464-41ED-96DB-795489E4B87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867133" y="3175613"/>
                <a:ext cx="22824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F1C4C30F-E83B-41FF-AB1E-5FE7E54076BB}"/>
                  </a:ext>
                </a:extLst>
              </p14:cNvPr>
              <p14:cNvContentPartPr/>
              <p14:nvPr/>
            </p14:nvContentPartPr>
            <p14:xfrm>
              <a:off x="3302733" y="3129893"/>
              <a:ext cx="56520" cy="2448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F1C4C30F-E83B-41FF-AB1E-5FE7E54076B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293733" y="3120893"/>
                <a:ext cx="7416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57D6209-C422-4CA8-8EA5-ADEDE3BAEEF1}"/>
                  </a:ext>
                </a:extLst>
              </p14:cNvPr>
              <p14:cNvContentPartPr/>
              <p14:nvPr/>
            </p14:nvContentPartPr>
            <p14:xfrm>
              <a:off x="3251253" y="3293693"/>
              <a:ext cx="144000" cy="10044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57D6209-C422-4CA8-8EA5-ADEDE3BAEEF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242253" y="3284693"/>
                <a:ext cx="16164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910D258D-B3F9-4E8A-A62D-33503FD61275}"/>
                  </a:ext>
                </a:extLst>
              </p14:cNvPr>
              <p14:cNvContentPartPr/>
              <p14:nvPr/>
            </p14:nvContentPartPr>
            <p14:xfrm>
              <a:off x="3598293" y="3175613"/>
              <a:ext cx="144360" cy="16308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910D258D-B3F9-4E8A-A62D-33503FD6127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589293" y="3166613"/>
                <a:ext cx="16200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F3463960-1B57-4EF3-92A6-920682EB8116}"/>
                  </a:ext>
                </a:extLst>
              </p14:cNvPr>
              <p14:cNvContentPartPr/>
              <p14:nvPr/>
            </p14:nvContentPartPr>
            <p14:xfrm>
              <a:off x="3600453" y="3038453"/>
              <a:ext cx="117000" cy="5436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F3463960-1B57-4EF3-92A6-920682EB811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591453" y="3029453"/>
                <a:ext cx="1346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55D37665-B7E6-4B08-9E57-F77436FCCF2B}"/>
                  </a:ext>
                </a:extLst>
              </p14:cNvPr>
              <p14:cNvContentPartPr/>
              <p14:nvPr/>
            </p14:nvContentPartPr>
            <p14:xfrm>
              <a:off x="3951813" y="3110813"/>
              <a:ext cx="237960" cy="18612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55D37665-B7E6-4B08-9E57-F77436FCCF2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942813" y="3101813"/>
                <a:ext cx="25560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0F07E47A-AB5B-4218-B7AB-30E0296B294B}"/>
                  </a:ext>
                </a:extLst>
              </p14:cNvPr>
              <p14:cNvContentPartPr/>
              <p14:nvPr/>
            </p14:nvContentPartPr>
            <p14:xfrm>
              <a:off x="-1971987" y="3664133"/>
              <a:ext cx="13680" cy="147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0F07E47A-AB5B-4218-B7AB-30E0296B294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-1980987" y="3655133"/>
                <a:ext cx="3132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D647F016-D479-46B6-B6A4-A2D13D7FC1FB}"/>
                  </a:ext>
                </a:extLst>
              </p14:cNvPr>
              <p14:cNvContentPartPr/>
              <p14:nvPr/>
            </p14:nvContentPartPr>
            <p14:xfrm>
              <a:off x="4423413" y="3015413"/>
              <a:ext cx="270720" cy="14004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D647F016-D479-46B6-B6A4-A2D13D7FC1F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414413" y="3006413"/>
                <a:ext cx="28836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F4B54AB0-9237-4916-BB04-95A528AE8375}"/>
                  </a:ext>
                </a:extLst>
              </p14:cNvPr>
              <p14:cNvContentPartPr/>
              <p14:nvPr/>
            </p14:nvContentPartPr>
            <p14:xfrm>
              <a:off x="4829853" y="2930453"/>
              <a:ext cx="548640" cy="24588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F4B54AB0-9237-4916-BB04-95A528AE837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820853" y="2921453"/>
                <a:ext cx="56628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FEF21BA0-4618-4F12-8583-03E818F64104}"/>
                  </a:ext>
                </a:extLst>
              </p14:cNvPr>
              <p14:cNvContentPartPr/>
              <p14:nvPr/>
            </p14:nvContentPartPr>
            <p14:xfrm>
              <a:off x="3547533" y="2896253"/>
              <a:ext cx="1787040" cy="4305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FEF21BA0-4618-4F12-8583-03E818F6410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511533" y="2824253"/>
                <a:ext cx="1858680" cy="57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123C175F-DB07-4058-99BC-51E7389F7F54}"/>
                  </a:ext>
                </a:extLst>
              </p14:cNvPr>
              <p14:cNvContentPartPr/>
              <p14:nvPr/>
            </p14:nvContentPartPr>
            <p14:xfrm>
              <a:off x="5562453" y="3011813"/>
              <a:ext cx="62280" cy="2988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123C175F-DB07-4058-99BC-51E7389F7F5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553453" y="3002813"/>
                <a:ext cx="7992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47474991-91B1-4AB7-88CE-7111868CE419}"/>
                  </a:ext>
                </a:extLst>
              </p14:cNvPr>
              <p14:cNvContentPartPr/>
              <p14:nvPr/>
            </p14:nvContentPartPr>
            <p14:xfrm>
              <a:off x="5517093" y="3172373"/>
              <a:ext cx="140760" cy="13500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47474991-91B1-4AB7-88CE-7111868CE41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508093" y="3163373"/>
                <a:ext cx="15840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01BD2BC6-2B21-49B9-8CA2-7475C9362759}"/>
                  </a:ext>
                </a:extLst>
              </p14:cNvPr>
              <p14:cNvContentPartPr/>
              <p14:nvPr/>
            </p14:nvContentPartPr>
            <p14:xfrm>
              <a:off x="5928213" y="3034493"/>
              <a:ext cx="93960" cy="14076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01BD2BC6-2B21-49B9-8CA2-7475C936275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919213" y="3025493"/>
                <a:ext cx="11160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256A3F5E-96C4-4DD2-88FB-C78FA804C8C7}"/>
                  </a:ext>
                </a:extLst>
              </p14:cNvPr>
              <p14:cNvContentPartPr/>
              <p14:nvPr/>
            </p14:nvContentPartPr>
            <p14:xfrm>
              <a:off x="5904813" y="2863493"/>
              <a:ext cx="92160" cy="5184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256A3F5E-96C4-4DD2-88FB-C78FA804C8C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895813" y="2854493"/>
                <a:ext cx="10980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4E3B1B2F-9137-4E51-91FE-500DD50ABCC5}"/>
                  </a:ext>
                </a:extLst>
              </p14:cNvPr>
              <p14:cNvContentPartPr/>
              <p14:nvPr/>
            </p14:nvContentPartPr>
            <p14:xfrm>
              <a:off x="6218013" y="2724173"/>
              <a:ext cx="715320" cy="59364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4E3B1B2F-9137-4E51-91FE-500DD50ABCC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209013" y="2715173"/>
                <a:ext cx="732960" cy="61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D77E9822-06D8-4B5F-AA65-8746A7812A5D}"/>
                  </a:ext>
                </a:extLst>
              </p14:cNvPr>
              <p14:cNvContentPartPr/>
              <p14:nvPr/>
            </p14:nvContentPartPr>
            <p14:xfrm>
              <a:off x="1103133" y="3755933"/>
              <a:ext cx="275400" cy="47520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D77E9822-06D8-4B5F-AA65-8746A7812A5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094133" y="3746933"/>
                <a:ext cx="293040" cy="49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B63178A-D6E2-44E9-B9E8-3F88E6F2082D}"/>
                  </a:ext>
                </a:extLst>
              </p14:cNvPr>
              <p14:cNvContentPartPr/>
              <p14:nvPr/>
            </p14:nvContentPartPr>
            <p14:xfrm>
              <a:off x="1721253" y="3951773"/>
              <a:ext cx="1353600" cy="26028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B63178A-D6E2-44E9-B9E8-3F88E6F2082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712251" y="3942773"/>
                <a:ext cx="1371245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59E4324-BAF5-451D-A677-7B0FD7C345A2}"/>
                  </a:ext>
                </a:extLst>
              </p14:cNvPr>
              <p14:cNvContentPartPr/>
              <p14:nvPr/>
            </p14:nvContentPartPr>
            <p14:xfrm>
              <a:off x="4488573" y="3937013"/>
              <a:ext cx="208800" cy="3852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59E4324-BAF5-451D-A677-7B0FD7C345A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479573" y="3928013"/>
                <a:ext cx="22644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F4A8AF1B-9BDD-4488-A007-8E595A4AACF7}"/>
                  </a:ext>
                </a:extLst>
              </p14:cNvPr>
              <p14:cNvContentPartPr/>
              <p14:nvPr/>
            </p14:nvContentPartPr>
            <p14:xfrm>
              <a:off x="3440253" y="3837653"/>
              <a:ext cx="915840" cy="30744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F4A8AF1B-9BDD-4488-A007-8E595A4AACF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431253" y="3828653"/>
                <a:ext cx="93348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65DD4CB0-B865-4948-9C1B-22B6FFFC8C5A}"/>
                  </a:ext>
                </a:extLst>
              </p14:cNvPr>
              <p14:cNvContentPartPr/>
              <p14:nvPr/>
            </p14:nvContentPartPr>
            <p14:xfrm>
              <a:off x="4994373" y="3814253"/>
              <a:ext cx="714960" cy="18432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65DD4CB0-B865-4948-9C1B-22B6FFFC8C5A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985373" y="3805253"/>
                <a:ext cx="73260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BACD17C5-E7CD-427E-9060-97CE2C62139A}"/>
                  </a:ext>
                </a:extLst>
              </p14:cNvPr>
              <p14:cNvContentPartPr/>
              <p14:nvPr/>
            </p14:nvContentPartPr>
            <p14:xfrm>
              <a:off x="6888693" y="3720653"/>
              <a:ext cx="313200" cy="27792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BACD17C5-E7CD-427E-9060-97CE2C62139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879693" y="3711653"/>
                <a:ext cx="33084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00BBE035-E28D-4414-A588-F3DBBE693615}"/>
                  </a:ext>
                </a:extLst>
              </p14:cNvPr>
              <p14:cNvContentPartPr/>
              <p14:nvPr/>
            </p14:nvContentPartPr>
            <p14:xfrm>
              <a:off x="5904813" y="3597893"/>
              <a:ext cx="593280" cy="46512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00BBE035-E28D-4414-A588-F3DBBE69361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895813" y="3588893"/>
                <a:ext cx="61092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64B7D3CC-8912-4E0A-978B-5AE44F18DDAF}"/>
                  </a:ext>
                </a:extLst>
              </p14:cNvPr>
              <p14:cNvContentPartPr/>
              <p14:nvPr/>
            </p14:nvContentPartPr>
            <p14:xfrm>
              <a:off x="7641093" y="3431933"/>
              <a:ext cx="1158840" cy="46332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64B7D3CC-8912-4E0A-978B-5AE44F18DDA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632093" y="3422933"/>
                <a:ext cx="1176480" cy="48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35E96F41-3FA7-4206-8271-83CB45AEE7BD}"/>
                  </a:ext>
                </a:extLst>
              </p14:cNvPr>
              <p14:cNvContentPartPr/>
              <p14:nvPr/>
            </p14:nvContentPartPr>
            <p14:xfrm>
              <a:off x="8934213" y="3353813"/>
              <a:ext cx="914400" cy="67068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35E96F41-3FA7-4206-8271-83CB45AEE7BD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925213" y="3344813"/>
                <a:ext cx="932040" cy="68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AE5AD6FF-F743-40AB-8039-4601B5606FA9}"/>
                  </a:ext>
                </a:extLst>
              </p14:cNvPr>
              <p14:cNvContentPartPr/>
              <p14:nvPr/>
            </p14:nvContentPartPr>
            <p14:xfrm>
              <a:off x="1733133" y="4545053"/>
              <a:ext cx="710280" cy="72792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AE5AD6FF-F743-40AB-8039-4601B5606FA9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724133" y="4536053"/>
                <a:ext cx="727920" cy="74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D674E72E-9731-4FF0-9E8B-1C78845C870B}"/>
                  </a:ext>
                </a:extLst>
              </p14:cNvPr>
              <p14:cNvContentPartPr/>
              <p14:nvPr/>
            </p14:nvContentPartPr>
            <p14:xfrm>
              <a:off x="2646813" y="4446773"/>
              <a:ext cx="2482200" cy="46404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D674E72E-9731-4FF0-9E8B-1C78845C870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637813" y="4437773"/>
                <a:ext cx="2499840" cy="48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A40FF4D7-328B-4071-95A9-8FC68FAB128D}"/>
                  </a:ext>
                </a:extLst>
              </p14:cNvPr>
              <p14:cNvContentPartPr/>
              <p14:nvPr/>
            </p14:nvContentPartPr>
            <p14:xfrm>
              <a:off x="5590893" y="4410053"/>
              <a:ext cx="307440" cy="46008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A40FF4D7-328B-4071-95A9-8FC68FAB128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581893" y="4401053"/>
                <a:ext cx="325080" cy="4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9EE2C016-009E-425A-8F17-7A0F0F8D8446}"/>
                  </a:ext>
                </a:extLst>
              </p14:cNvPr>
              <p14:cNvContentPartPr/>
              <p14:nvPr/>
            </p14:nvContentPartPr>
            <p14:xfrm>
              <a:off x="6024693" y="4612373"/>
              <a:ext cx="616680" cy="12816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9EE2C016-009E-425A-8F17-7A0F0F8D844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015693" y="4603373"/>
                <a:ext cx="63432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854D8FC0-63ED-4C08-AAF3-CED235A446D0}"/>
                  </a:ext>
                </a:extLst>
              </p14:cNvPr>
              <p14:cNvContentPartPr/>
              <p14:nvPr/>
            </p14:nvContentPartPr>
            <p14:xfrm>
              <a:off x="8298093" y="4239773"/>
              <a:ext cx="447480" cy="58536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854D8FC0-63ED-4C08-AAF3-CED235A446D0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289093" y="4230773"/>
                <a:ext cx="465120" cy="60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8298E65D-E8BB-4823-A608-65618B559909}"/>
                  </a:ext>
                </a:extLst>
              </p14:cNvPr>
              <p14:cNvContentPartPr/>
              <p14:nvPr/>
            </p14:nvContentPartPr>
            <p14:xfrm>
              <a:off x="6962853" y="4501493"/>
              <a:ext cx="1180080" cy="21312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8298E65D-E8BB-4823-A608-65618B55990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953853" y="4492493"/>
                <a:ext cx="119772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16882BC2-71C5-424B-AEC7-7F0F78D86742}"/>
                  </a:ext>
                </a:extLst>
              </p14:cNvPr>
              <p14:cNvContentPartPr/>
              <p14:nvPr/>
            </p14:nvContentPartPr>
            <p14:xfrm>
              <a:off x="1293573" y="5247413"/>
              <a:ext cx="232200" cy="46224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16882BC2-71C5-424B-AEC7-7F0F78D86742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284573" y="5238413"/>
                <a:ext cx="249840" cy="47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3165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7732831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Sliding Window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EA37D6-ACC5-4350-8C77-362A10122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46" y="984405"/>
            <a:ext cx="8970697" cy="503539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825872A-5668-4383-978A-583BAFE7DBA8}"/>
                  </a:ext>
                </a:extLst>
              </p14:cNvPr>
              <p14:cNvContentPartPr/>
              <p14:nvPr/>
            </p14:nvContentPartPr>
            <p14:xfrm>
              <a:off x="9952293" y="1575053"/>
              <a:ext cx="636120" cy="36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825872A-5668-4383-978A-583BAFE7DBA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43293" y="1566053"/>
                <a:ext cx="65376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1E45651-FC71-42C2-BA80-114C740D8B2E}"/>
                  </a:ext>
                </a:extLst>
              </p14:cNvPr>
              <p14:cNvContentPartPr/>
              <p14:nvPr/>
            </p14:nvContentPartPr>
            <p14:xfrm>
              <a:off x="9568533" y="1188773"/>
              <a:ext cx="802080" cy="3484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1E45651-FC71-42C2-BA80-114C740D8B2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59533" y="1179773"/>
                <a:ext cx="819720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D2A0C05-942E-41D0-863F-3E3F3F1C9EC3}"/>
                  </a:ext>
                </a:extLst>
              </p14:cNvPr>
              <p14:cNvContentPartPr/>
              <p14:nvPr/>
            </p14:nvContentPartPr>
            <p14:xfrm>
              <a:off x="4683333" y="2052413"/>
              <a:ext cx="405360" cy="8362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D2A0C05-942E-41D0-863F-3E3F3F1C9EC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74333" y="2043413"/>
                <a:ext cx="423000" cy="85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303F6A0-001E-4534-9B88-9D828790AA59}"/>
                  </a:ext>
                </a:extLst>
              </p14:cNvPr>
              <p14:cNvContentPartPr/>
              <p14:nvPr/>
            </p14:nvContentPartPr>
            <p14:xfrm>
              <a:off x="10063893" y="1906613"/>
              <a:ext cx="208800" cy="1580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303F6A0-001E-4534-9B88-9D828790AA5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054893" y="1897613"/>
                <a:ext cx="22644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CB399FB-EF6A-4FDC-BC82-EB91A06B73C4}"/>
                  </a:ext>
                </a:extLst>
              </p14:cNvPr>
              <p14:cNvContentPartPr/>
              <p14:nvPr/>
            </p14:nvContentPartPr>
            <p14:xfrm>
              <a:off x="10418133" y="1715453"/>
              <a:ext cx="407520" cy="3520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CB399FB-EF6A-4FDC-BC82-EB91A06B73C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409133" y="1706453"/>
                <a:ext cx="42516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BA57827-4264-400B-ABE3-0FF088FC3FA5}"/>
                  </a:ext>
                </a:extLst>
              </p14:cNvPr>
              <p14:cNvContentPartPr/>
              <p14:nvPr/>
            </p14:nvContentPartPr>
            <p14:xfrm>
              <a:off x="6491613" y="3538493"/>
              <a:ext cx="628560" cy="10627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BA57827-4264-400B-ABE3-0FF088FC3FA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82613" y="3529493"/>
                <a:ext cx="646200" cy="10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FBE10E5-2529-4E5D-A7F2-8E3E020865A0}"/>
                  </a:ext>
                </a:extLst>
              </p14:cNvPr>
              <p14:cNvContentPartPr/>
              <p14:nvPr/>
            </p14:nvContentPartPr>
            <p14:xfrm>
              <a:off x="10974693" y="1693853"/>
              <a:ext cx="1172520" cy="4212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FBE10E5-2529-4E5D-A7F2-8E3E020865A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965693" y="1684853"/>
                <a:ext cx="119016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B992DAE5-0FC6-4D08-995A-0AE2E99AD388}"/>
                  </a:ext>
                </a:extLst>
              </p14:cNvPr>
              <p14:cNvContentPartPr/>
              <p14:nvPr/>
            </p14:nvContentPartPr>
            <p14:xfrm>
              <a:off x="9953733" y="2241773"/>
              <a:ext cx="1769040" cy="80532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B992DAE5-0FC6-4D08-995A-0AE2E99AD38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944733" y="2232773"/>
                <a:ext cx="1786680" cy="82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5051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773283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Two Pointer approach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D52405D-E98C-4098-B35D-F65D45D41E70}"/>
                  </a:ext>
                </a:extLst>
              </p14:cNvPr>
              <p14:cNvContentPartPr/>
              <p14:nvPr/>
            </p14:nvContentPartPr>
            <p14:xfrm>
              <a:off x="1583733" y="825533"/>
              <a:ext cx="5761440" cy="8640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D52405D-E98C-4098-B35D-F65D45D41E7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4733" y="816533"/>
                <a:ext cx="5779080" cy="88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2329E5A-06B2-45FD-9092-EDDCAEC9A2DF}"/>
                  </a:ext>
                </a:extLst>
              </p14:cNvPr>
              <p14:cNvContentPartPr/>
              <p14:nvPr/>
            </p14:nvContentPartPr>
            <p14:xfrm>
              <a:off x="7474773" y="1200293"/>
              <a:ext cx="615240" cy="1864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2329E5A-06B2-45FD-9092-EDDCAEC9A2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65773" y="1191293"/>
                <a:ext cx="63288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8994316-66A6-4DAD-BA9B-695B9649FB60}"/>
                  </a:ext>
                </a:extLst>
              </p14:cNvPr>
              <p14:cNvContentPartPr/>
              <p14:nvPr/>
            </p14:nvContentPartPr>
            <p14:xfrm>
              <a:off x="8347053" y="910133"/>
              <a:ext cx="1554120" cy="4287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8994316-66A6-4DAD-BA9B-695B9649FB6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38053" y="901133"/>
                <a:ext cx="1571760" cy="4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659FA874-3551-43CC-BF2C-4AAF43011E3D}"/>
                  </a:ext>
                </a:extLst>
              </p14:cNvPr>
              <p14:cNvContentPartPr/>
              <p14:nvPr/>
            </p14:nvContentPartPr>
            <p14:xfrm>
              <a:off x="8100093" y="836693"/>
              <a:ext cx="1915200" cy="5637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659FA874-3551-43CC-BF2C-4AAF43011E3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64093" y="764693"/>
                <a:ext cx="1986840" cy="70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DFE75046-2C7C-4C87-AF17-510B27029B87}"/>
                  </a:ext>
                </a:extLst>
              </p14:cNvPr>
              <p14:cNvContentPartPr/>
              <p14:nvPr/>
            </p14:nvContentPartPr>
            <p14:xfrm>
              <a:off x="4335933" y="5678333"/>
              <a:ext cx="264600" cy="32724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DFE75046-2C7C-4C87-AF17-510B27029B8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26933" y="5669333"/>
                <a:ext cx="28224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5819BB2D-1776-4702-82D7-0C1ED85BA884}"/>
                  </a:ext>
                </a:extLst>
              </p14:cNvPr>
              <p14:cNvContentPartPr/>
              <p14:nvPr/>
            </p14:nvContentPartPr>
            <p14:xfrm>
              <a:off x="3110853" y="5977133"/>
              <a:ext cx="220320" cy="33228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5819BB2D-1776-4702-82D7-0C1ED85BA88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01853" y="5968133"/>
                <a:ext cx="23796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4DE94C7F-8A02-4ECB-A549-730CCEF87CD8}"/>
                  </a:ext>
                </a:extLst>
              </p14:cNvPr>
              <p14:cNvContentPartPr/>
              <p14:nvPr/>
            </p14:nvContentPartPr>
            <p14:xfrm>
              <a:off x="2600373" y="6149213"/>
              <a:ext cx="245160" cy="46080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4DE94C7F-8A02-4ECB-A549-730CCEF87CD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91373" y="6140213"/>
                <a:ext cx="262800" cy="47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A0538899-744F-414E-90FD-C4D80B6A9C50}"/>
                  </a:ext>
                </a:extLst>
              </p14:cNvPr>
              <p14:cNvContentPartPr/>
              <p14:nvPr/>
            </p14:nvContentPartPr>
            <p14:xfrm>
              <a:off x="175773" y="1802573"/>
              <a:ext cx="9364320" cy="367740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A0538899-744F-414E-90FD-C4D80B6A9C5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6773" y="1793573"/>
                <a:ext cx="9381960" cy="369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8426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773283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Two Pointer approach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D52405D-E98C-4098-B35D-F65D45D41E70}"/>
                  </a:ext>
                </a:extLst>
              </p14:cNvPr>
              <p14:cNvContentPartPr/>
              <p14:nvPr/>
            </p14:nvContentPartPr>
            <p14:xfrm>
              <a:off x="1583733" y="825533"/>
              <a:ext cx="4512267" cy="676671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D52405D-E98C-4098-B35D-F65D45D41E7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4733" y="816535"/>
                <a:ext cx="4529907" cy="6943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2329E5A-06B2-45FD-9092-EDDCAEC9A2DF}"/>
                  </a:ext>
                </a:extLst>
              </p14:cNvPr>
              <p14:cNvContentPartPr/>
              <p14:nvPr/>
            </p14:nvContentPartPr>
            <p14:xfrm>
              <a:off x="6102037" y="1041298"/>
              <a:ext cx="481846" cy="146048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2329E5A-06B2-45FD-9092-EDDCAEC9A2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3400" y="1032305"/>
                <a:ext cx="499479" cy="1636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8994316-66A6-4DAD-BA9B-695B9649FB60}"/>
                  </a:ext>
                </a:extLst>
              </p14:cNvPr>
              <p14:cNvContentPartPr/>
              <p14:nvPr/>
            </p14:nvContentPartPr>
            <p14:xfrm>
              <a:off x="7043186" y="898973"/>
              <a:ext cx="1217162" cy="335798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8994316-66A6-4DAD-BA9B-695B9649FB6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34186" y="889975"/>
                <a:ext cx="1234802" cy="3534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659FA874-3551-43CC-BF2C-4AAF43011E3D}"/>
                  </a:ext>
                </a:extLst>
              </p14:cNvPr>
              <p14:cNvContentPartPr/>
              <p14:nvPr/>
            </p14:nvContentPartPr>
            <p14:xfrm>
              <a:off x="6796226" y="825533"/>
              <a:ext cx="1499954" cy="441528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659FA874-3551-43CC-BF2C-4AAF43011E3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60230" y="753564"/>
                <a:ext cx="1571586" cy="5851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2BF709E-29AD-4DC0-8E29-3DDC4E20AE8D}"/>
                  </a:ext>
                </a:extLst>
              </p14:cNvPr>
              <p14:cNvContentPartPr/>
              <p14:nvPr/>
            </p14:nvContentPartPr>
            <p14:xfrm>
              <a:off x="622173" y="2093813"/>
              <a:ext cx="2723040" cy="4568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2BF709E-29AD-4DC0-8E29-3DDC4E20AE8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3173" y="2084813"/>
                <a:ext cx="274068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3FEE076-5208-4D00-8E9F-A124BA32273A}"/>
                  </a:ext>
                </a:extLst>
              </p14:cNvPr>
              <p14:cNvContentPartPr/>
              <p14:nvPr/>
            </p14:nvContentPartPr>
            <p14:xfrm>
              <a:off x="3553653" y="2209733"/>
              <a:ext cx="667080" cy="2044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3FEE076-5208-4D00-8E9F-A124BA32273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44653" y="2200733"/>
                <a:ext cx="68472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2A77D87-BB78-4CE4-A118-82AC4162E3DF}"/>
                  </a:ext>
                </a:extLst>
              </p14:cNvPr>
              <p14:cNvContentPartPr/>
              <p14:nvPr/>
            </p14:nvContentPartPr>
            <p14:xfrm>
              <a:off x="2677413" y="2971493"/>
              <a:ext cx="256320" cy="13932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2A77D87-BB78-4CE4-A118-82AC4162E3D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68413" y="2962493"/>
                <a:ext cx="27396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A8AD379-460B-4832-B534-644C50CEF84C}"/>
                  </a:ext>
                </a:extLst>
              </p14:cNvPr>
              <p14:cNvContentPartPr/>
              <p14:nvPr/>
            </p14:nvContentPartPr>
            <p14:xfrm>
              <a:off x="3074493" y="2920373"/>
              <a:ext cx="236160" cy="18504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A8AD379-460B-4832-B534-644C50CEF84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65493" y="2911373"/>
                <a:ext cx="25380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C0D1E7DA-1A8F-47C9-B09B-2ED1BF16D618}"/>
                  </a:ext>
                </a:extLst>
              </p14:cNvPr>
              <p14:cNvContentPartPr/>
              <p14:nvPr/>
            </p14:nvContentPartPr>
            <p14:xfrm>
              <a:off x="3465813" y="2933693"/>
              <a:ext cx="437040" cy="1630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C0D1E7DA-1A8F-47C9-B09B-2ED1BF16D61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456813" y="2924693"/>
                <a:ext cx="45468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86E2E8E8-8CED-466C-833F-FD10E1D47D82}"/>
                  </a:ext>
                </a:extLst>
              </p14:cNvPr>
              <p14:cNvContentPartPr/>
              <p14:nvPr/>
            </p14:nvContentPartPr>
            <p14:xfrm>
              <a:off x="1251093" y="2931533"/>
              <a:ext cx="1147320" cy="2505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86E2E8E8-8CED-466C-833F-FD10E1D47D8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42093" y="2922533"/>
                <a:ext cx="116496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954CCE96-8987-4D3A-9DAE-75D49A3DD8E5}"/>
                  </a:ext>
                </a:extLst>
              </p14:cNvPr>
              <p14:cNvContentPartPr/>
              <p14:nvPr/>
            </p14:nvContentPartPr>
            <p14:xfrm>
              <a:off x="1222653" y="3868253"/>
              <a:ext cx="1253520" cy="12852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954CCE96-8987-4D3A-9DAE-75D49A3DD8E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13653" y="3859253"/>
                <a:ext cx="127116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E9C8C498-C87B-4024-B8D8-B4834A170179}"/>
                  </a:ext>
                </a:extLst>
              </p14:cNvPr>
              <p14:cNvContentPartPr/>
              <p14:nvPr/>
            </p14:nvContentPartPr>
            <p14:xfrm>
              <a:off x="2105013" y="3568373"/>
              <a:ext cx="379440" cy="14436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E9C8C498-C87B-4024-B8D8-B4834A17017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096013" y="3559373"/>
                <a:ext cx="39708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A1ABDCDA-6DD3-4ECA-8B50-9C29DB082B4D}"/>
                  </a:ext>
                </a:extLst>
              </p14:cNvPr>
              <p14:cNvContentPartPr/>
              <p14:nvPr/>
            </p14:nvContentPartPr>
            <p14:xfrm>
              <a:off x="1177293" y="3561893"/>
              <a:ext cx="781560" cy="24984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A1ABDCDA-6DD3-4ECA-8B50-9C29DB082B4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68293" y="3552893"/>
                <a:ext cx="79920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3EB298FC-6368-4BF1-9C11-DCA87027259A}"/>
                  </a:ext>
                </a:extLst>
              </p14:cNvPr>
              <p14:cNvContentPartPr/>
              <p14:nvPr/>
            </p14:nvContentPartPr>
            <p14:xfrm>
              <a:off x="2674173" y="3530213"/>
              <a:ext cx="338040" cy="13320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3EB298FC-6368-4BF1-9C11-DCA87027259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665173" y="3521213"/>
                <a:ext cx="35568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D24AC56A-9D63-4244-B11B-94C8D6E410D1}"/>
                  </a:ext>
                </a:extLst>
              </p14:cNvPr>
              <p14:cNvContentPartPr/>
              <p14:nvPr/>
            </p14:nvContentPartPr>
            <p14:xfrm>
              <a:off x="3248373" y="3586013"/>
              <a:ext cx="823680" cy="13536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D24AC56A-9D63-4244-B11B-94C8D6E410D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239373" y="3577013"/>
                <a:ext cx="841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FB37EB5D-0380-40E5-901D-E755C9ED9039}"/>
                  </a:ext>
                </a:extLst>
              </p14:cNvPr>
              <p14:cNvContentPartPr/>
              <p14:nvPr/>
            </p14:nvContentPartPr>
            <p14:xfrm>
              <a:off x="845013" y="4372253"/>
              <a:ext cx="243720" cy="48672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FB37EB5D-0380-40E5-901D-E755C9ED903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36013" y="4363253"/>
                <a:ext cx="261360" cy="5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E0411F9C-46AB-4BE7-823A-C4B41AA6369B}"/>
                  </a:ext>
                </a:extLst>
              </p14:cNvPr>
              <p14:cNvContentPartPr/>
              <p14:nvPr/>
            </p14:nvContentPartPr>
            <p14:xfrm>
              <a:off x="2462853" y="1556693"/>
              <a:ext cx="307080" cy="20592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E0411F9C-46AB-4BE7-823A-C4B41AA6369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453853" y="1547693"/>
                <a:ext cx="32472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6FC88F32-3FBA-4084-925C-4FF4F6155535}"/>
                  </a:ext>
                </a:extLst>
              </p14:cNvPr>
              <p14:cNvContentPartPr/>
              <p14:nvPr/>
            </p14:nvContentPartPr>
            <p14:xfrm>
              <a:off x="3834453" y="1442573"/>
              <a:ext cx="325080" cy="21996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6FC88F32-3FBA-4084-925C-4FF4F615553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825453" y="1433573"/>
                <a:ext cx="34272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DA339796-AB14-42C1-837F-468EF67B2DD6}"/>
                  </a:ext>
                </a:extLst>
              </p14:cNvPr>
              <p14:cNvContentPartPr/>
              <p14:nvPr/>
            </p14:nvContentPartPr>
            <p14:xfrm>
              <a:off x="5693853" y="520613"/>
              <a:ext cx="6287400" cy="4031280"/>
            </p14:xfrm>
          </p:contentPart>
        </mc:Choice>
        <mc:Fallback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DA339796-AB14-42C1-837F-468EF67B2DD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684853" y="511613"/>
                <a:ext cx="6305040" cy="404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638F4CBC-F6FE-4E84-A419-9678711631F8}"/>
                  </a:ext>
                </a:extLst>
              </p14:cNvPr>
              <p14:cNvContentPartPr/>
              <p14:nvPr/>
            </p14:nvContentPartPr>
            <p14:xfrm>
              <a:off x="6314853" y="5048333"/>
              <a:ext cx="785880" cy="360360"/>
            </p14:xfrm>
          </p:contentPart>
        </mc:Choice>
        <mc:Fallback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638F4CBC-F6FE-4E84-A419-9678711631F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305853" y="5039333"/>
                <a:ext cx="803520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47FB9189-3F76-4474-B38E-CC9BFC5CB3E0}"/>
                  </a:ext>
                </a:extLst>
              </p14:cNvPr>
              <p14:cNvContentPartPr/>
              <p14:nvPr/>
            </p14:nvContentPartPr>
            <p14:xfrm>
              <a:off x="8653053" y="5620013"/>
              <a:ext cx="225360" cy="211320"/>
            </p14:xfrm>
          </p:contentPart>
        </mc:Choice>
        <mc:Fallback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47FB9189-3F76-4474-B38E-CC9BFC5CB3E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644053" y="5611013"/>
                <a:ext cx="24300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73B579E9-9995-47FD-BBD5-032F138F0407}"/>
                  </a:ext>
                </a:extLst>
              </p14:cNvPr>
              <p14:cNvContentPartPr/>
              <p14:nvPr/>
            </p14:nvContentPartPr>
            <p14:xfrm>
              <a:off x="7816413" y="5594813"/>
              <a:ext cx="654120" cy="232560"/>
            </p14:xfrm>
          </p:contentPart>
        </mc:Choice>
        <mc:Fallback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73B579E9-9995-47FD-BBD5-032F138F040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807413" y="5585813"/>
                <a:ext cx="67176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30AA14E9-FE58-4508-AAB3-1EFA83D6999B}"/>
                  </a:ext>
                </a:extLst>
              </p14:cNvPr>
              <p14:cNvContentPartPr/>
              <p14:nvPr/>
            </p14:nvContentPartPr>
            <p14:xfrm>
              <a:off x="6042693" y="5954093"/>
              <a:ext cx="227160" cy="569880"/>
            </p14:xfrm>
          </p:contentPart>
        </mc:Choice>
        <mc:Fallback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30AA14E9-FE58-4508-AAB3-1EFA83D6999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033693" y="5945093"/>
                <a:ext cx="244800" cy="58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664576E4-3B87-47FB-AC72-0F0E8E7C3C6A}"/>
                  </a:ext>
                </a:extLst>
              </p14:cNvPr>
              <p14:cNvContentPartPr/>
              <p14:nvPr/>
            </p14:nvContentPartPr>
            <p14:xfrm>
              <a:off x="1311573" y="4178933"/>
              <a:ext cx="3724200" cy="1661760"/>
            </p14:xfrm>
          </p:contentPart>
        </mc:Choice>
        <mc:Fallback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664576E4-3B87-47FB-AC72-0F0E8E7C3C6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302573" y="4169933"/>
                <a:ext cx="3741840" cy="167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4905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773283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Artistic Pattern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2A61DA9-7BCD-43C8-9B95-94957F9F0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43" y="2928345"/>
            <a:ext cx="3610371" cy="249032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CD8E895-2081-4BC3-88B8-31675828983D}"/>
                  </a:ext>
                </a:extLst>
              </p14:cNvPr>
              <p14:cNvContentPartPr/>
              <p14:nvPr/>
            </p14:nvContentPartPr>
            <p14:xfrm>
              <a:off x="193773" y="837413"/>
              <a:ext cx="4376520" cy="140868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CD8E895-2081-4BC3-88B8-31675828983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4773" y="828413"/>
                <a:ext cx="439416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30FAA0BB-CA63-409A-83D6-876892875737}"/>
                  </a:ext>
                </a:extLst>
              </p14:cNvPr>
              <p14:cNvContentPartPr/>
              <p14:nvPr/>
            </p14:nvContentPartPr>
            <p14:xfrm>
              <a:off x="5129733" y="3756293"/>
              <a:ext cx="793800" cy="27684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30FAA0BB-CA63-409A-83D6-87689287573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20733" y="3747293"/>
                <a:ext cx="81144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0C1EB033-7C12-4EC7-A69D-ECA22D4625DA}"/>
                  </a:ext>
                </a:extLst>
              </p14:cNvPr>
              <p14:cNvContentPartPr/>
              <p14:nvPr/>
            </p14:nvContentPartPr>
            <p14:xfrm>
              <a:off x="5471013" y="4096133"/>
              <a:ext cx="1660320" cy="68832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0C1EB033-7C12-4EC7-A69D-ECA22D4625D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62013" y="4087133"/>
                <a:ext cx="1677960" cy="70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FDE5CDB8-3F7D-4CEC-B25B-7980BFB2D2A7}"/>
                  </a:ext>
                </a:extLst>
              </p14:cNvPr>
              <p14:cNvContentPartPr/>
              <p14:nvPr/>
            </p14:nvContentPartPr>
            <p14:xfrm>
              <a:off x="8870133" y="701333"/>
              <a:ext cx="1209240" cy="34884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FDE5CDB8-3F7D-4CEC-B25B-7980BFB2D2A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861133" y="692333"/>
                <a:ext cx="122688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E52F1B9C-7BF9-4A7B-909C-A8D4535BEE93}"/>
                  </a:ext>
                </a:extLst>
              </p14:cNvPr>
              <p14:cNvContentPartPr/>
              <p14:nvPr/>
            </p14:nvContentPartPr>
            <p14:xfrm>
              <a:off x="10846173" y="671453"/>
              <a:ext cx="962640" cy="34056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E52F1B9C-7BF9-4A7B-909C-A8D4535BEE9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837173" y="662453"/>
                <a:ext cx="98028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EA80007C-D265-444C-B669-799580D5A420}"/>
                  </a:ext>
                </a:extLst>
              </p14:cNvPr>
              <p14:cNvContentPartPr/>
              <p14:nvPr/>
            </p14:nvContentPartPr>
            <p14:xfrm>
              <a:off x="7784373" y="1171133"/>
              <a:ext cx="592560" cy="474588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EA80007C-D265-444C-B669-799580D5A42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75373" y="1162133"/>
                <a:ext cx="610200" cy="47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F8908219-8CCD-48EB-8585-DF82100860B6}"/>
                  </a:ext>
                </a:extLst>
              </p14:cNvPr>
              <p14:cNvContentPartPr/>
              <p14:nvPr/>
            </p14:nvContentPartPr>
            <p14:xfrm>
              <a:off x="9230133" y="1348253"/>
              <a:ext cx="361440" cy="21024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F8908219-8CCD-48EB-8585-DF82100860B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221133" y="1339253"/>
                <a:ext cx="37908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DC93B115-5568-4566-9E89-84B96B360EA1}"/>
                  </a:ext>
                </a:extLst>
              </p14:cNvPr>
              <p14:cNvContentPartPr/>
              <p14:nvPr/>
            </p14:nvContentPartPr>
            <p14:xfrm>
              <a:off x="11255133" y="1194173"/>
              <a:ext cx="127800" cy="47556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DC93B115-5568-4566-9E89-84B96B360EA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246133" y="1185173"/>
                <a:ext cx="145440" cy="49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B9AD40AE-33F5-4C95-9FA4-0CAB5F656377}"/>
                  </a:ext>
                </a:extLst>
              </p14:cNvPr>
              <p14:cNvContentPartPr/>
              <p14:nvPr/>
            </p14:nvContentPartPr>
            <p14:xfrm>
              <a:off x="9308613" y="3030893"/>
              <a:ext cx="318960" cy="26496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B9AD40AE-33F5-4C95-9FA4-0CAB5F65637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299613" y="3021893"/>
                <a:ext cx="33660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F3D46A9A-64B9-492B-AD54-64324366B4FF}"/>
                  </a:ext>
                </a:extLst>
              </p14:cNvPr>
              <p14:cNvContentPartPr/>
              <p14:nvPr/>
            </p14:nvContentPartPr>
            <p14:xfrm>
              <a:off x="11375013" y="2940893"/>
              <a:ext cx="189360" cy="23832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F3D46A9A-64B9-492B-AD54-64324366B4F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366013" y="2931893"/>
                <a:ext cx="20700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89BAD97F-FE45-44A7-8F36-2FAD218461E5}"/>
                  </a:ext>
                </a:extLst>
              </p14:cNvPr>
              <p14:cNvContentPartPr/>
              <p14:nvPr/>
            </p14:nvContentPartPr>
            <p14:xfrm>
              <a:off x="11124453" y="1906253"/>
              <a:ext cx="814320" cy="29124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89BAD97F-FE45-44A7-8F36-2FAD218461E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1115453" y="1897253"/>
                <a:ext cx="83196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51BA5F89-5212-4B8E-9E4C-21E842199424}"/>
                  </a:ext>
                </a:extLst>
              </p14:cNvPr>
              <p14:cNvContentPartPr/>
              <p14:nvPr/>
            </p14:nvContentPartPr>
            <p14:xfrm>
              <a:off x="10916013" y="3864293"/>
              <a:ext cx="202680" cy="3888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51BA5F89-5212-4B8E-9E4C-21E84219942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907013" y="3855293"/>
                <a:ext cx="22032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D4BC21CD-B603-40C2-B376-18EE2443C710}"/>
                  </a:ext>
                </a:extLst>
              </p14:cNvPr>
              <p14:cNvContentPartPr/>
              <p14:nvPr/>
            </p14:nvContentPartPr>
            <p14:xfrm>
              <a:off x="11325693" y="3746213"/>
              <a:ext cx="717480" cy="17604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D4BC21CD-B603-40C2-B376-18EE2443C71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316693" y="3737213"/>
                <a:ext cx="735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7B8F1CDD-BC3D-40E3-B8D0-97333F119306}"/>
                  </a:ext>
                </a:extLst>
              </p14:cNvPr>
              <p14:cNvContentPartPr/>
              <p14:nvPr/>
            </p14:nvContentPartPr>
            <p14:xfrm>
              <a:off x="11346213" y="4422653"/>
              <a:ext cx="226440" cy="24300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7B8F1CDD-BC3D-40E3-B8D0-97333F11930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1337213" y="4413653"/>
                <a:ext cx="24408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5F860D68-8B05-458C-B8C8-BE4BA13499FD}"/>
                  </a:ext>
                </a:extLst>
              </p14:cNvPr>
              <p14:cNvContentPartPr/>
              <p14:nvPr/>
            </p14:nvContentPartPr>
            <p14:xfrm>
              <a:off x="9160653" y="4514093"/>
              <a:ext cx="326520" cy="19008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5F860D68-8B05-458C-B8C8-BE4BA13499F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151653" y="4505093"/>
                <a:ext cx="34416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7400643A-EA6D-44A4-BEB1-76B7F0A30C57}"/>
                  </a:ext>
                </a:extLst>
              </p14:cNvPr>
              <p14:cNvContentPartPr/>
              <p14:nvPr/>
            </p14:nvContentPartPr>
            <p14:xfrm>
              <a:off x="10896213" y="4954013"/>
              <a:ext cx="1112040" cy="30528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7400643A-EA6D-44A4-BEB1-76B7F0A30C5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887213" y="4945013"/>
                <a:ext cx="112968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987FCB2-AB31-4FBB-B8E7-9ECC753C71E3}"/>
                  </a:ext>
                </a:extLst>
              </p14:cNvPr>
              <p14:cNvContentPartPr/>
              <p14:nvPr/>
            </p14:nvContentPartPr>
            <p14:xfrm>
              <a:off x="11436933" y="5599493"/>
              <a:ext cx="87480" cy="37152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987FCB2-AB31-4FBB-B8E7-9ECC753C71E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1427933" y="5590493"/>
                <a:ext cx="10512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60DF61DC-632B-4F01-A9E2-BAAD828218C5}"/>
                  </a:ext>
                </a:extLst>
              </p14:cNvPr>
              <p14:cNvContentPartPr/>
              <p14:nvPr/>
            </p14:nvContentPartPr>
            <p14:xfrm>
              <a:off x="9343533" y="5780573"/>
              <a:ext cx="270720" cy="22896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60DF61DC-632B-4F01-A9E2-BAAD828218C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334533" y="5771573"/>
                <a:ext cx="28836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D60F36DA-4CD3-4250-9455-26515884CC69}"/>
                  </a:ext>
                </a:extLst>
              </p14:cNvPr>
              <p14:cNvContentPartPr/>
              <p14:nvPr/>
            </p14:nvContentPartPr>
            <p14:xfrm>
              <a:off x="10991253" y="2304053"/>
              <a:ext cx="1039680" cy="8172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D60F36DA-4CD3-4250-9455-26515884CC6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982253" y="2295053"/>
                <a:ext cx="105732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5179825B-9DE1-49C2-A31F-0096C3345D78}"/>
                  </a:ext>
                </a:extLst>
              </p14:cNvPr>
              <p14:cNvContentPartPr/>
              <p14:nvPr/>
            </p14:nvContentPartPr>
            <p14:xfrm>
              <a:off x="5074653" y="391733"/>
              <a:ext cx="1781280" cy="118476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5179825B-9DE1-49C2-A31F-0096C3345D78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065653" y="382733"/>
                <a:ext cx="1798920" cy="12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2E8346A2-CBA5-4A2E-8F0A-D2ED42CD2B09}"/>
                  </a:ext>
                </a:extLst>
              </p14:cNvPr>
              <p14:cNvContentPartPr/>
              <p14:nvPr/>
            </p14:nvContentPartPr>
            <p14:xfrm>
              <a:off x="3804213" y="4449293"/>
              <a:ext cx="119160" cy="13068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2E8346A2-CBA5-4A2E-8F0A-D2ED42CD2B09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795213" y="4440293"/>
                <a:ext cx="13680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AE5F44D9-C03D-416A-AC45-0CC96E13F453}"/>
                  </a:ext>
                </a:extLst>
              </p14:cNvPr>
              <p14:cNvContentPartPr/>
              <p14:nvPr/>
            </p14:nvContentPartPr>
            <p14:xfrm>
              <a:off x="3854253" y="4747733"/>
              <a:ext cx="91080" cy="16452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AE5F44D9-C03D-416A-AC45-0CC96E13F45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845253" y="4738733"/>
                <a:ext cx="10872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C184209F-A3F5-4C58-96F9-2A7D63CE2A72}"/>
                  </a:ext>
                </a:extLst>
              </p14:cNvPr>
              <p14:cNvContentPartPr/>
              <p14:nvPr/>
            </p14:nvContentPartPr>
            <p14:xfrm>
              <a:off x="3775413" y="5114933"/>
              <a:ext cx="287640" cy="17532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C184209F-A3F5-4C58-96F9-2A7D63CE2A72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766413" y="5105933"/>
                <a:ext cx="30528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648D4C66-2F14-43B3-94FF-3F29265E4690}"/>
                  </a:ext>
                </a:extLst>
              </p14:cNvPr>
              <p14:cNvContentPartPr/>
              <p14:nvPr/>
            </p14:nvContentPartPr>
            <p14:xfrm>
              <a:off x="3795213" y="3652613"/>
              <a:ext cx="1119600" cy="57384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648D4C66-2F14-43B3-94FF-3F29265E469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786213" y="3643613"/>
                <a:ext cx="1137240" cy="59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F0E1C56C-8F0E-4DC1-BA51-D3F91195E56E}"/>
                  </a:ext>
                </a:extLst>
              </p14:cNvPr>
              <p14:cNvContentPartPr/>
              <p14:nvPr/>
            </p14:nvContentPartPr>
            <p14:xfrm>
              <a:off x="2017173" y="3753413"/>
              <a:ext cx="195120" cy="7776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F0E1C56C-8F0E-4DC1-BA51-D3F91195E56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008173" y="3744413"/>
                <a:ext cx="21276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7686185F-474A-4C87-9BC3-7EE28BFC3F1D}"/>
                  </a:ext>
                </a:extLst>
              </p14:cNvPr>
              <p14:cNvContentPartPr/>
              <p14:nvPr/>
            </p14:nvContentPartPr>
            <p14:xfrm>
              <a:off x="746733" y="3667733"/>
              <a:ext cx="648360" cy="13716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7686185F-474A-4C87-9BC3-7EE28BFC3F1D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37733" y="3658733"/>
                <a:ext cx="66600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52611314-9A55-4F9B-A9E8-D9BFCCB57E81}"/>
                  </a:ext>
                </a:extLst>
              </p14:cNvPr>
              <p14:cNvContentPartPr/>
              <p14:nvPr/>
            </p14:nvContentPartPr>
            <p14:xfrm>
              <a:off x="2775693" y="3571973"/>
              <a:ext cx="589320" cy="17280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52611314-9A55-4F9B-A9E8-D9BFCCB57E8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766693" y="3562973"/>
                <a:ext cx="60696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9B44F0CC-1346-4E4D-823A-052F9734BA94}"/>
                  </a:ext>
                </a:extLst>
              </p14:cNvPr>
              <p14:cNvContentPartPr/>
              <p14:nvPr/>
            </p14:nvContentPartPr>
            <p14:xfrm>
              <a:off x="1238133" y="3918293"/>
              <a:ext cx="1472760" cy="77112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9B44F0CC-1346-4E4D-823A-052F9734BA94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229133" y="3909293"/>
                <a:ext cx="1490400" cy="78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8E4A1DB6-14B4-4DB6-AA14-49B5F78F96C7}"/>
                  </a:ext>
                </a:extLst>
              </p14:cNvPr>
              <p14:cNvContentPartPr/>
              <p14:nvPr/>
            </p14:nvContentPartPr>
            <p14:xfrm>
              <a:off x="9147693" y="3676373"/>
              <a:ext cx="489240" cy="33300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8E4A1DB6-14B4-4DB6-AA14-49B5F78F96C7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9138693" y="3667373"/>
                <a:ext cx="50688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900F4451-0832-4ACF-A3D7-B50311CAFEDA}"/>
                  </a:ext>
                </a:extLst>
              </p14:cNvPr>
              <p14:cNvContentPartPr/>
              <p14:nvPr/>
            </p14:nvContentPartPr>
            <p14:xfrm>
              <a:off x="2705853" y="5379893"/>
              <a:ext cx="2966400" cy="87516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900F4451-0832-4ACF-A3D7-B50311CAFEDA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696853" y="5370893"/>
                <a:ext cx="2984040" cy="89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BA44D956-ED14-4A9C-94AD-B8D75C1041D9}"/>
                  </a:ext>
                </a:extLst>
              </p14:cNvPr>
              <p14:cNvContentPartPr/>
              <p14:nvPr/>
            </p14:nvContentPartPr>
            <p14:xfrm>
              <a:off x="317253" y="2331053"/>
              <a:ext cx="6034320" cy="117360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BA44D956-ED14-4A9C-94AD-B8D75C1041D9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08253" y="2322053"/>
                <a:ext cx="6051960" cy="11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7E4F3A51-54D1-4A15-8D53-46DDF2839E93}"/>
                  </a:ext>
                </a:extLst>
              </p14:cNvPr>
              <p14:cNvContentPartPr/>
              <p14:nvPr/>
            </p14:nvContentPartPr>
            <p14:xfrm>
              <a:off x="8751333" y="1924973"/>
              <a:ext cx="1433160" cy="42084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7E4F3A51-54D1-4A15-8D53-46DDF2839E93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8742333" y="1915973"/>
                <a:ext cx="1450800" cy="4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BB837AD7-7493-4F57-B41E-E6CCFBCBA9A4}"/>
                  </a:ext>
                </a:extLst>
              </p14:cNvPr>
              <p14:cNvContentPartPr/>
              <p14:nvPr/>
            </p14:nvContentPartPr>
            <p14:xfrm>
              <a:off x="8900733" y="5007653"/>
              <a:ext cx="1195200" cy="26892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BB837AD7-7493-4F57-B41E-E6CCFBCBA9A4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8891733" y="4998653"/>
                <a:ext cx="1212840" cy="28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5107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773283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Artistic Pattern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84B26E-86AA-4DF5-A229-3CF08AAC3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38" y="1565671"/>
            <a:ext cx="3724427" cy="260839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CB38AA8-ACE3-41D4-AD14-B3F260A917BB}"/>
                  </a:ext>
                </a:extLst>
              </p14:cNvPr>
              <p14:cNvContentPartPr/>
              <p14:nvPr/>
            </p14:nvContentPartPr>
            <p14:xfrm>
              <a:off x="2379333" y="999053"/>
              <a:ext cx="700200" cy="4568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CB38AA8-ACE3-41D4-AD14-B3F260A917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70333" y="990053"/>
                <a:ext cx="71784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3E5A230-FCBE-4298-92DB-939132E677C3}"/>
                  </a:ext>
                </a:extLst>
              </p14:cNvPr>
              <p14:cNvContentPartPr/>
              <p14:nvPr/>
            </p14:nvContentPartPr>
            <p14:xfrm>
              <a:off x="1092333" y="1027133"/>
              <a:ext cx="1068840" cy="2966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3E5A230-FCBE-4298-92DB-939132E677C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3333" y="1018133"/>
                <a:ext cx="108648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3EB2112-3C78-4472-869D-7DC0BCADEA91}"/>
                  </a:ext>
                </a:extLst>
              </p14:cNvPr>
              <p14:cNvContentPartPr/>
              <p14:nvPr/>
            </p14:nvContentPartPr>
            <p14:xfrm>
              <a:off x="4474893" y="2158613"/>
              <a:ext cx="12240" cy="1652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3EB2112-3C78-4472-869D-7DC0BCADEA9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65893" y="2149613"/>
                <a:ext cx="2988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4167FDB-811F-47F0-A859-D9F0E83E5EC6}"/>
                  </a:ext>
                </a:extLst>
              </p14:cNvPr>
              <p14:cNvContentPartPr/>
              <p14:nvPr/>
            </p14:nvContentPartPr>
            <p14:xfrm>
              <a:off x="4293813" y="2617253"/>
              <a:ext cx="243360" cy="1526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4167FDB-811F-47F0-A859-D9F0E83E5EC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84813" y="2608253"/>
                <a:ext cx="26100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EC7453B-9B3D-40FB-968B-03383172BFB3}"/>
                  </a:ext>
                </a:extLst>
              </p14:cNvPr>
              <p14:cNvContentPartPr/>
              <p14:nvPr/>
            </p14:nvContentPartPr>
            <p14:xfrm>
              <a:off x="4344933" y="2998133"/>
              <a:ext cx="150840" cy="1850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EC7453B-9B3D-40FB-968B-03383172BFB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335933" y="2989133"/>
                <a:ext cx="16848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0AB6AFC-9A19-44F0-A542-CFCA3A3E5D3E}"/>
                  </a:ext>
                </a:extLst>
              </p14:cNvPr>
              <p14:cNvContentPartPr/>
              <p14:nvPr/>
            </p14:nvContentPartPr>
            <p14:xfrm>
              <a:off x="4342053" y="3412133"/>
              <a:ext cx="160560" cy="1778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0AB6AFC-9A19-44F0-A542-CFCA3A3E5D3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333053" y="3403133"/>
                <a:ext cx="17820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35BE16E-6300-4178-B952-3090F579BE01}"/>
                  </a:ext>
                </a:extLst>
              </p14:cNvPr>
              <p14:cNvContentPartPr/>
              <p14:nvPr/>
            </p14:nvContentPartPr>
            <p14:xfrm>
              <a:off x="4693773" y="1742813"/>
              <a:ext cx="346680" cy="860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35BE16E-6300-4178-B952-3090F579BE0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84773" y="1733813"/>
                <a:ext cx="36432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B2F1DD7-2A4F-437E-83AC-7D05EC7DFDC7}"/>
                  </a:ext>
                </a:extLst>
              </p14:cNvPr>
              <p14:cNvContentPartPr/>
              <p14:nvPr/>
            </p14:nvContentPartPr>
            <p14:xfrm>
              <a:off x="6455253" y="3834413"/>
              <a:ext cx="335880" cy="1101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B2F1DD7-2A4F-437E-83AC-7D05EC7DFDC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446253" y="3825413"/>
                <a:ext cx="35352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A68B8B3F-1262-4E9D-B8AA-5E93D5A42938}"/>
                  </a:ext>
                </a:extLst>
              </p14:cNvPr>
              <p14:cNvContentPartPr/>
              <p14:nvPr/>
            </p14:nvContentPartPr>
            <p14:xfrm>
              <a:off x="6894813" y="3859613"/>
              <a:ext cx="241920" cy="147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A68B8B3F-1262-4E9D-B8AA-5E93D5A4293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885813" y="3850613"/>
                <a:ext cx="25956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AA9CB21-DD97-4CF3-91AA-C7A899B7CEAB}"/>
                  </a:ext>
                </a:extLst>
              </p14:cNvPr>
              <p14:cNvContentPartPr/>
              <p14:nvPr/>
            </p14:nvContentPartPr>
            <p14:xfrm>
              <a:off x="7432653" y="3720653"/>
              <a:ext cx="3240" cy="30204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AA9CB21-DD97-4CF3-91AA-C7A899B7CEA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423653" y="3711653"/>
                <a:ext cx="2088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0B02A1F7-3812-4460-AC76-3DECA7C1750D}"/>
                  </a:ext>
                </a:extLst>
              </p14:cNvPr>
              <p14:cNvContentPartPr/>
              <p14:nvPr/>
            </p14:nvContentPartPr>
            <p14:xfrm>
              <a:off x="6494493" y="3449573"/>
              <a:ext cx="231480" cy="11232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0B02A1F7-3812-4460-AC76-3DECA7C1750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485493" y="3440573"/>
                <a:ext cx="24912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13B6F65-D5C9-4D45-943C-64EBD663D545}"/>
                  </a:ext>
                </a:extLst>
              </p14:cNvPr>
              <p14:cNvContentPartPr/>
              <p14:nvPr/>
            </p14:nvContentPartPr>
            <p14:xfrm>
              <a:off x="6852333" y="3402413"/>
              <a:ext cx="518760" cy="12276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13B6F65-D5C9-4D45-943C-64EBD663D54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843333" y="3393413"/>
                <a:ext cx="53640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58345F0D-5758-4933-AEA6-95EAE173219B}"/>
                  </a:ext>
                </a:extLst>
              </p14:cNvPr>
              <p14:cNvContentPartPr/>
              <p14:nvPr/>
            </p14:nvContentPartPr>
            <p14:xfrm>
              <a:off x="6403773" y="2893733"/>
              <a:ext cx="319320" cy="1065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58345F0D-5758-4933-AEA6-95EAE173219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394773" y="2884733"/>
                <a:ext cx="33696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C5B8508-B6B1-4AEA-89E8-EA80FF8D6979}"/>
                  </a:ext>
                </a:extLst>
              </p14:cNvPr>
              <p14:cNvContentPartPr/>
              <p14:nvPr/>
            </p14:nvContentPartPr>
            <p14:xfrm>
              <a:off x="6497373" y="2535893"/>
              <a:ext cx="271080" cy="9792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C5B8508-B6B1-4AEA-89E8-EA80FF8D697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488373" y="2526893"/>
                <a:ext cx="28872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EA619360-2FF8-4719-B891-E811C29E1691}"/>
                  </a:ext>
                </a:extLst>
              </p14:cNvPr>
              <p14:cNvContentPartPr/>
              <p14:nvPr/>
            </p14:nvContentPartPr>
            <p14:xfrm>
              <a:off x="6872133" y="2459933"/>
              <a:ext cx="398160" cy="15768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EA619360-2FF8-4719-B891-E811C29E169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863133" y="2450933"/>
                <a:ext cx="41580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4B1E60B6-2053-4E01-8915-56282694BBA1}"/>
                  </a:ext>
                </a:extLst>
              </p14:cNvPr>
              <p14:cNvContentPartPr/>
              <p14:nvPr/>
            </p14:nvContentPartPr>
            <p14:xfrm>
              <a:off x="6869253" y="2843693"/>
              <a:ext cx="442800" cy="23364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4B1E60B6-2053-4E01-8915-56282694BBA1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860253" y="2834693"/>
                <a:ext cx="46044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3FDF9904-95DD-4CB1-9A85-06BE754DDFFA}"/>
                  </a:ext>
                </a:extLst>
              </p14:cNvPr>
              <p14:cNvContentPartPr/>
              <p14:nvPr/>
            </p14:nvContentPartPr>
            <p14:xfrm>
              <a:off x="6252933" y="2123333"/>
              <a:ext cx="287280" cy="975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3FDF9904-95DD-4CB1-9A85-06BE754DDFFA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243933" y="2114333"/>
                <a:ext cx="30492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7C925EC6-84C1-4095-8318-F48BE4993719}"/>
                  </a:ext>
                </a:extLst>
              </p14:cNvPr>
              <p14:cNvContentPartPr/>
              <p14:nvPr/>
            </p14:nvContentPartPr>
            <p14:xfrm>
              <a:off x="6660813" y="2075813"/>
              <a:ext cx="439920" cy="16200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7C925EC6-84C1-4095-8318-F48BE4993719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651813" y="2066813"/>
                <a:ext cx="45756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79778C58-978F-4CB1-87AC-2C23E204CD3E}"/>
                  </a:ext>
                </a:extLst>
              </p14:cNvPr>
              <p14:cNvContentPartPr/>
              <p14:nvPr/>
            </p14:nvContentPartPr>
            <p14:xfrm>
              <a:off x="6106413" y="1636973"/>
              <a:ext cx="346320" cy="12276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79778C58-978F-4CB1-87AC-2C23E204CD3E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097413" y="1627973"/>
                <a:ext cx="36396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16F9F6EA-1502-4F40-99F0-601D8CAB3AF3}"/>
                  </a:ext>
                </a:extLst>
              </p14:cNvPr>
              <p14:cNvContentPartPr/>
              <p14:nvPr/>
            </p14:nvContentPartPr>
            <p14:xfrm>
              <a:off x="6579093" y="1532213"/>
              <a:ext cx="492120" cy="2721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16F9F6EA-1502-4F40-99F0-601D8CAB3AF3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570093" y="1523213"/>
                <a:ext cx="50976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E49174BB-CA42-48EA-A71F-170AE3E957B6}"/>
                  </a:ext>
                </a:extLst>
              </p14:cNvPr>
              <p14:cNvContentPartPr/>
              <p14:nvPr/>
            </p14:nvContentPartPr>
            <p14:xfrm>
              <a:off x="1430373" y="4755653"/>
              <a:ext cx="27000" cy="26532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E49174BB-CA42-48EA-A71F-170AE3E957B6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421373" y="4746653"/>
                <a:ext cx="4464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48D5B227-192B-4598-B8FF-16A28E13BAFD}"/>
                  </a:ext>
                </a:extLst>
              </p14:cNvPr>
              <p14:cNvContentPartPr/>
              <p14:nvPr/>
            </p14:nvContentPartPr>
            <p14:xfrm>
              <a:off x="1967493" y="4898933"/>
              <a:ext cx="297720" cy="648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48D5B227-192B-4598-B8FF-16A28E13BAFD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958493" y="4889933"/>
                <a:ext cx="31536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D33B285C-7EB8-480E-952D-5ECC79C09F3C}"/>
                  </a:ext>
                </a:extLst>
              </p14:cNvPr>
              <p14:cNvContentPartPr/>
              <p14:nvPr/>
            </p14:nvContentPartPr>
            <p14:xfrm>
              <a:off x="1606053" y="4761053"/>
              <a:ext cx="147600" cy="2829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D33B285C-7EB8-480E-952D-5ECC79C09F3C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597053" y="4752053"/>
                <a:ext cx="16524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C075EB15-59BB-42BB-B0E2-37C6DB0A756A}"/>
                  </a:ext>
                </a:extLst>
              </p14:cNvPr>
              <p14:cNvContentPartPr/>
              <p14:nvPr/>
            </p14:nvContentPartPr>
            <p14:xfrm>
              <a:off x="2775693" y="4882733"/>
              <a:ext cx="178920" cy="13824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C075EB15-59BB-42BB-B0E2-37C6DB0A756A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766693" y="4873733"/>
                <a:ext cx="1965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15F5500B-DFD9-4FFF-AB2D-DF0BCE4D951E}"/>
                  </a:ext>
                </a:extLst>
              </p14:cNvPr>
              <p14:cNvContentPartPr/>
              <p14:nvPr/>
            </p14:nvContentPartPr>
            <p14:xfrm>
              <a:off x="3693693" y="4614533"/>
              <a:ext cx="702000" cy="56016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15F5500B-DFD9-4FFF-AB2D-DF0BCE4D951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684693" y="4605533"/>
                <a:ext cx="719640" cy="57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77678349-0F51-437B-87E2-AEBA15F0F138}"/>
                  </a:ext>
                </a:extLst>
              </p14:cNvPr>
              <p14:cNvContentPartPr/>
              <p14:nvPr/>
            </p14:nvContentPartPr>
            <p14:xfrm>
              <a:off x="3143973" y="4813973"/>
              <a:ext cx="214920" cy="17784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77678349-0F51-437B-87E2-AEBA15F0F138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134973" y="4804973"/>
                <a:ext cx="23256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EA1B89EF-AF93-4DF2-A68D-786834DA1D4B}"/>
                  </a:ext>
                </a:extLst>
              </p14:cNvPr>
              <p14:cNvContentPartPr/>
              <p14:nvPr/>
            </p14:nvContentPartPr>
            <p14:xfrm>
              <a:off x="2372133" y="4595813"/>
              <a:ext cx="159120" cy="46872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EA1B89EF-AF93-4DF2-A68D-786834DA1D4B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363133" y="4586813"/>
                <a:ext cx="176760" cy="4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4AEA7042-AA9E-435B-9507-0410DD743C8B}"/>
                  </a:ext>
                </a:extLst>
              </p14:cNvPr>
              <p14:cNvContentPartPr/>
              <p14:nvPr/>
            </p14:nvContentPartPr>
            <p14:xfrm>
              <a:off x="1476093" y="3867893"/>
              <a:ext cx="144720" cy="30420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4AEA7042-AA9E-435B-9507-0410DD743C8B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467093" y="3858893"/>
                <a:ext cx="16236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0A4A23CA-B56D-45E6-9506-D10A3CBD528D}"/>
                  </a:ext>
                </a:extLst>
              </p14:cNvPr>
              <p14:cNvContentPartPr/>
              <p14:nvPr/>
            </p14:nvContentPartPr>
            <p14:xfrm>
              <a:off x="1482573" y="3495653"/>
              <a:ext cx="228240" cy="17424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0A4A23CA-B56D-45E6-9506-D10A3CBD528D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473573" y="3486653"/>
                <a:ext cx="2458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35D310BF-C5A8-4F03-850B-FE868172ECE5}"/>
                  </a:ext>
                </a:extLst>
              </p14:cNvPr>
              <p14:cNvContentPartPr/>
              <p14:nvPr/>
            </p14:nvContentPartPr>
            <p14:xfrm>
              <a:off x="1171533" y="3052133"/>
              <a:ext cx="136080" cy="22068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35D310BF-C5A8-4F03-850B-FE868172ECE5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162533" y="3043133"/>
                <a:ext cx="15372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799808CA-54D6-4ED1-B676-0663D40E2A84}"/>
                  </a:ext>
                </a:extLst>
              </p14:cNvPr>
              <p14:cNvContentPartPr/>
              <p14:nvPr/>
            </p14:nvContentPartPr>
            <p14:xfrm>
              <a:off x="1141293" y="2642093"/>
              <a:ext cx="120960" cy="13068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799808CA-54D6-4ED1-B676-0663D40E2A84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132293" y="2633093"/>
                <a:ext cx="13860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A060030E-6789-4430-8B87-F75A503956FB}"/>
                  </a:ext>
                </a:extLst>
              </p14:cNvPr>
              <p14:cNvContentPartPr/>
              <p14:nvPr/>
            </p14:nvContentPartPr>
            <p14:xfrm>
              <a:off x="1192413" y="2208293"/>
              <a:ext cx="202680" cy="9036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A060030E-6789-4430-8B87-F75A503956FB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183413" y="2199293"/>
                <a:ext cx="22032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DCF2A868-C0D8-4A8B-A290-B1776FA232FB}"/>
                  </a:ext>
                </a:extLst>
              </p14:cNvPr>
              <p14:cNvContentPartPr/>
              <p14:nvPr/>
            </p14:nvContentPartPr>
            <p14:xfrm>
              <a:off x="1101693" y="1673693"/>
              <a:ext cx="53280" cy="28620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DCF2A868-C0D8-4A8B-A290-B1776FA232FB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092693" y="1664693"/>
                <a:ext cx="7092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6BF7C1C0-4FAB-4EEE-BF75-198A0905621D}"/>
                  </a:ext>
                </a:extLst>
              </p14:cNvPr>
              <p14:cNvContentPartPr/>
              <p14:nvPr/>
            </p14:nvContentPartPr>
            <p14:xfrm>
              <a:off x="7912173" y="1261853"/>
              <a:ext cx="1582560" cy="91404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6BF7C1C0-4FAB-4EEE-BF75-198A0905621D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903173" y="1252853"/>
                <a:ext cx="1600200" cy="9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78D41334-1188-478F-84FC-010F5F922E34}"/>
                  </a:ext>
                </a:extLst>
              </p14:cNvPr>
              <p14:cNvContentPartPr/>
              <p14:nvPr/>
            </p14:nvContentPartPr>
            <p14:xfrm>
              <a:off x="2179893" y="3236453"/>
              <a:ext cx="622800" cy="69300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78D41334-1188-478F-84FC-010F5F922E34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170893" y="3227453"/>
                <a:ext cx="640440" cy="71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253D7A6C-324E-4A19-A461-E3E7819D4506}"/>
                  </a:ext>
                </a:extLst>
              </p14:cNvPr>
              <p14:cNvContentPartPr/>
              <p14:nvPr/>
            </p14:nvContentPartPr>
            <p14:xfrm>
              <a:off x="3550413" y="3444533"/>
              <a:ext cx="360" cy="13536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253D7A6C-324E-4A19-A461-E3E7819D4506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541413" y="3435533"/>
                <a:ext cx="1800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4194E4EA-F079-4CD6-A27C-CC8F72CB6A94}"/>
                  </a:ext>
                </a:extLst>
              </p14:cNvPr>
              <p14:cNvContentPartPr/>
              <p14:nvPr/>
            </p14:nvContentPartPr>
            <p14:xfrm>
              <a:off x="3674253" y="3063293"/>
              <a:ext cx="192240" cy="13644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4194E4EA-F079-4CD6-A27C-CC8F72CB6A94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665253" y="3054293"/>
                <a:ext cx="20988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87443600-BDB7-4E61-8A9F-556BAE7FBB00}"/>
                  </a:ext>
                </a:extLst>
              </p14:cNvPr>
              <p14:cNvContentPartPr/>
              <p14:nvPr/>
            </p14:nvContentPartPr>
            <p14:xfrm>
              <a:off x="3313173" y="2276333"/>
              <a:ext cx="360" cy="36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87443600-BDB7-4E61-8A9F-556BAE7FBB00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304173" y="226733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9B4852CD-3502-4B87-8229-91503ACA8D14}"/>
                  </a:ext>
                </a:extLst>
              </p14:cNvPr>
              <p14:cNvContentPartPr/>
              <p14:nvPr/>
            </p14:nvContentPartPr>
            <p14:xfrm>
              <a:off x="3511173" y="2197133"/>
              <a:ext cx="371880" cy="17100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9B4852CD-3502-4B87-8229-91503ACA8D14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502173" y="2188133"/>
                <a:ext cx="38952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B8FA77A1-A37A-4A40-8003-56EC321C76F1}"/>
                  </a:ext>
                </a:extLst>
              </p14:cNvPr>
              <p14:cNvContentPartPr/>
              <p14:nvPr/>
            </p14:nvContentPartPr>
            <p14:xfrm>
              <a:off x="3401013" y="2621213"/>
              <a:ext cx="499680" cy="21528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B8FA77A1-A37A-4A40-8003-56EC321C76F1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3392013" y="2612213"/>
                <a:ext cx="51732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3DCF34EC-352B-45FE-A890-9F5E025ADC89}"/>
                  </a:ext>
                </a:extLst>
              </p14:cNvPr>
              <p14:cNvContentPartPr/>
              <p14:nvPr/>
            </p14:nvContentPartPr>
            <p14:xfrm>
              <a:off x="3244773" y="3061493"/>
              <a:ext cx="331560" cy="14868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3DCF34EC-352B-45FE-A890-9F5E025ADC89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3235773" y="3052493"/>
                <a:ext cx="34920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27B20A05-C237-4E09-9B5A-05E03D129311}"/>
                  </a:ext>
                </a:extLst>
              </p14:cNvPr>
              <p14:cNvContentPartPr/>
              <p14:nvPr/>
            </p14:nvContentPartPr>
            <p14:xfrm>
              <a:off x="3051813" y="3451013"/>
              <a:ext cx="378000" cy="17028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27B20A05-C237-4E09-9B5A-05E03D129311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3042813" y="3442013"/>
                <a:ext cx="39564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1EF7743F-E893-4D04-9911-1DDCD1E993B6}"/>
                  </a:ext>
                </a:extLst>
              </p14:cNvPr>
              <p14:cNvContentPartPr/>
              <p14:nvPr/>
            </p14:nvContentPartPr>
            <p14:xfrm>
              <a:off x="4410093" y="3833693"/>
              <a:ext cx="343080" cy="31968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1EF7743F-E893-4D04-9911-1DDCD1E993B6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4401093" y="3824693"/>
                <a:ext cx="36072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0F3E9FD0-E140-4015-B247-7677A7395DD5}"/>
                  </a:ext>
                </a:extLst>
              </p14:cNvPr>
              <p14:cNvContentPartPr/>
              <p14:nvPr/>
            </p14:nvContentPartPr>
            <p14:xfrm>
              <a:off x="2955333" y="3799853"/>
              <a:ext cx="730080" cy="27180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0F3E9FD0-E140-4015-B247-7677A7395DD5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2946333" y="3790853"/>
                <a:ext cx="74772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FC61694F-8B74-4AE5-A8E6-9E742C97EEFE}"/>
                  </a:ext>
                </a:extLst>
              </p14:cNvPr>
              <p14:cNvContentPartPr/>
              <p14:nvPr/>
            </p14:nvContentPartPr>
            <p14:xfrm>
              <a:off x="6491253" y="4884533"/>
              <a:ext cx="316440" cy="14688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FC61694F-8B74-4AE5-A8E6-9E742C97EEFE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482253" y="4875533"/>
                <a:ext cx="33408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FA867DEF-92C2-4838-95CC-6BDD797F54B4}"/>
                  </a:ext>
                </a:extLst>
              </p14:cNvPr>
              <p14:cNvContentPartPr/>
              <p14:nvPr/>
            </p14:nvContentPartPr>
            <p14:xfrm>
              <a:off x="6927933" y="4927733"/>
              <a:ext cx="254160" cy="1800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FA867DEF-92C2-4838-95CC-6BDD797F54B4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918933" y="4918733"/>
                <a:ext cx="27180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76B8A2A1-AAED-4087-BD83-D0814011D028}"/>
                  </a:ext>
                </a:extLst>
              </p14:cNvPr>
              <p14:cNvContentPartPr/>
              <p14:nvPr/>
            </p14:nvContentPartPr>
            <p14:xfrm>
              <a:off x="7388013" y="4865453"/>
              <a:ext cx="149040" cy="14220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76B8A2A1-AAED-4087-BD83-D0814011D028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7379013" y="4856453"/>
                <a:ext cx="16668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DD75CB52-C07D-44D1-B906-6B1877CD07F7}"/>
                  </a:ext>
                </a:extLst>
              </p14:cNvPr>
              <p14:cNvContentPartPr/>
              <p14:nvPr/>
            </p14:nvContentPartPr>
            <p14:xfrm>
              <a:off x="7390173" y="4695173"/>
              <a:ext cx="82080" cy="4140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DD75CB52-C07D-44D1-B906-6B1877CD07F7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7381173" y="4686173"/>
                <a:ext cx="997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9184322D-B32F-400A-9C61-09C86EB55F2C}"/>
                  </a:ext>
                </a:extLst>
              </p14:cNvPr>
              <p14:cNvContentPartPr/>
              <p14:nvPr/>
            </p14:nvContentPartPr>
            <p14:xfrm>
              <a:off x="7737573" y="4549013"/>
              <a:ext cx="834480" cy="63072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9184322D-B32F-400A-9C61-09C86EB55F2C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7728573" y="4540013"/>
                <a:ext cx="852120" cy="64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5A6DAEE1-85C0-4863-B4D8-E7A8D13887CB}"/>
                  </a:ext>
                </a:extLst>
              </p14:cNvPr>
              <p14:cNvContentPartPr/>
              <p14:nvPr/>
            </p14:nvContentPartPr>
            <p14:xfrm>
              <a:off x="4243773" y="3633173"/>
              <a:ext cx="450360" cy="2376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5A6DAEE1-85C0-4863-B4D8-E7A8D13887CB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4234773" y="3624173"/>
                <a:ext cx="46800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14B7022C-9116-4EAB-9658-5D5C344F8ECD}"/>
                  </a:ext>
                </a:extLst>
              </p14:cNvPr>
              <p14:cNvContentPartPr/>
              <p14:nvPr/>
            </p14:nvContentPartPr>
            <p14:xfrm>
              <a:off x="4862973" y="1896893"/>
              <a:ext cx="274320" cy="3204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14B7022C-9116-4EAB-9658-5D5C344F8ECD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4853973" y="1887893"/>
                <a:ext cx="29196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48CD6D3-49C1-4D44-AAE9-758C649E0D81}"/>
                  </a:ext>
                </a:extLst>
              </p14:cNvPr>
              <p14:cNvContentPartPr/>
              <p14:nvPr/>
            </p14:nvContentPartPr>
            <p14:xfrm>
              <a:off x="3737973" y="1619693"/>
              <a:ext cx="826560" cy="45720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48CD6D3-49C1-4D44-AAE9-758C649E0D81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3728973" y="1610693"/>
                <a:ext cx="844200" cy="47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B55E6BC6-5062-41F1-9C60-0F437ADE70C9}"/>
                  </a:ext>
                </a:extLst>
              </p14:cNvPr>
              <p14:cNvContentPartPr/>
              <p14:nvPr/>
            </p14:nvContentPartPr>
            <p14:xfrm>
              <a:off x="9112413" y="4716413"/>
              <a:ext cx="430920" cy="20016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B55E6BC6-5062-41F1-9C60-0F437ADE70C9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9103413" y="4707413"/>
                <a:ext cx="44856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8FDF4972-2501-42EE-A497-079C3D8ED92C}"/>
                  </a:ext>
                </a:extLst>
              </p14:cNvPr>
              <p14:cNvContentPartPr/>
              <p14:nvPr/>
            </p14:nvContentPartPr>
            <p14:xfrm>
              <a:off x="5510973" y="4631453"/>
              <a:ext cx="733320" cy="52056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8FDF4972-2501-42EE-A497-079C3D8ED92C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5501973" y="4622453"/>
                <a:ext cx="750960" cy="53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1373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773283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Artistic Pattern</a:t>
            </a:r>
          </a:p>
        </p:txBody>
      </p:sp>
    </p:spTree>
    <p:extLst>
      <p:ext uri="{BB962C8B-B14F-4D97-AF65-F5344CB8AC3E}">
        <p14:creationId xmlns:p14="http://schemas.microsoft.com/office/powerpoint/2010/main" val="1424538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"/>
          <p:cNvSpPr txBox="1"/>
          <p:nvPr/>
        </p:nvSpPr>
        <p:spPr>
          <a:xfrm>
            <a:off x="299545" y="130628"/>
            <a:ext cx="537448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1" i="0" u="none" strike="noStrike" cap="none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dirty="0"/>
          </a:p>
        </p:txBody>
      </p:sp>
      <p:sp>
        <p:nvSpPr>
          <p:cNvPr id="183" name="Google Shape;183;p2"/>
          <p:cNvSpPr txBox="1"/>
          <p:nvPr/>
        </p:nvSpPr>
        <p:spPr>
          <a:xfrm>
            <a:off x="418298" y="1083332"/>
            <a:ext cx="9443545" cy="6001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57250" marR="0" lvl="0" indent="-857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ingdings" pitchFamily="2" charset="2"/>
              <a:buChar char="Ø"/>
            </a:pPr>
            <a:r>
              <a:rPr lang="en-IN" sz="3200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</a:rPr>
              <a:t>Quick Sort – Time Complexity, Random Pivot</a:t>
            </a:r>
          </a:p>
          <a:p>
            <a:pPr marL="857250" marR="0" lvl="0" indent="-857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ingdings" pitchFamily="2" charset="2"/>
              <a:buChar char="Ø"/>
            </a:pPr>
            <a:r>
              <a:rPr lang="en-IN" sz="3200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</a:rPr>
              <a:t>Sliding Window</a:t>
            </a:r>
          </a:p>
          <a:p>
            <a:pPr marL="857250" marR="0" lvl="0" indent="-857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ingdings" pitchFamily="2" charset="2"/>
              <a:buChar char="Ø"/>
            </a:pPr>
            <a:r>
              <a:rPr lang="en-IN" sz="3200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</a:rPr>
              <a:t>Two Pointer approach</a:t>
            </a:r>
          </a:p>
          <a:p>
            <a:pPr marL="857250" marR="0" lvl="0" indent="-857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ingdings" pitchFamily="2" charset="2"/>
              <a:buChar char="Ø"/>
            </a:pPr>
            <a:r>
              <a:rPr lang="en-IN" sz="3200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</a:rPr>
              <a:t>String Class and functions</a:t>
            </a:r>
          </a:p>
          <a:p>
            <a:pPr marL="857250" marR="0" lvl="0" indent="-857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ingdings" pitchFamily="2" charset="2"/>
              <a:buChar char="Ø"/>
            </a:pPr>
            <a:r>
              <a:rPr lang="en-IN" sz="3200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</a:rPr>
              <a:t>String Pool</a:t>
            </a:r>
          </a:p>
          <a:p>
            <a:pPr marL="857250" marR="0" lvl="0" indent="-857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ingdings" pitchFamily="2" charset="2"/>
              <a:buChar char="Ø"/>
            </a:pPr>
            <a:r>
              <a:rPr lang="en-IN" sz="3200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</a:rPr>
              <a:t>Artistic Pattern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</a:pPr>
            <a:endParaRPr lang="en-IN" sz="3200" dirty="0">
              <a:solidFill>
                <a:schemeClr val="dk1"/>
              </a:solidFill>
              <a:latin typeface="Arial" pitchFamily="34" charset="0"/>
              <a:ea typeface="Montserrat"/>
              <a:cs typeface="Arial" pitchFamily="34" charset="0"/>
              <a:sym typeface="Montserrat"/>
            </a:endParaRPr>
          </a:p>
          <a:p>
            <a:pPr marL="857250" marR="0" lvl="0" indent="-857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ingdings" pitchFamily="2" charset="2"/>
              <a:buChar char="Ø"/>
            </a:pPr>
            <a:endParaRPr lang="en-IN" sz="3200" dirty="0">
              <a:solidFill>
                <a:schemeClr val="dk1"/>
              </a:solidFill>
              <a:latin typeface="Arial" pitchFamily="34" charset="0"/>
              <a:ea typeface="Montserrat"/>
              <a:cs typeface="Arial" pitchFamily="34" charset="0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290883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80861"/>
            <a:ext cx="10363200" cy="1451339"/>
          </a:xfrm>
        </p:spPr>
        <p:txBody>
          <a:bodyPr lIns="121917" tIns="60958" rIns="121917" bIns="60958">
            <a:noAutofit/>
          </a:bodyPr>
          <a:lstStyle/>
          <a:p>
            <a:pPr algn="ctr"/>
            <a:r>
              <a:rPr lang="en-IN" sz="8000" dirty="0">
                <a:solidFill>
                  <a:schemeClr val="tx1"/>
                </a:solidFill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64340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7732831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Quick Sort – Time Complexity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B56502DD-E9BA-45C3-95D0-6F6D295365FA}"/>
                  </a:ext>
                </a:extLst>
              </p14:cNvPr>
              <p14:cNvContentPartPr/>
              <p14:nvPr/>
            </p14:nvContentPartPr>
            <p14:xfrm>
              <a:off x="3407153" y="2328791"/>
              <a:ext cx="697680" cy="2901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B56502DD-E9BA-45C3-95D0-6F6D295365F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71153" y="2256791"/>
                <a:ext cx="769320" cy="4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8AA9745C-D53F-4C3C-987F-3A0F08F6A399}"/>
                  </a:ext>
                </a:extLst>
              </p14:cNvPr>
              <p14:cNvContentPartPr/>
              <p14:nvPr/>
            </p14:nvContentPartPr>
            <p14:xfrm>
              <a:off x="2010713" y="3482231"/>
              <a:ext cx="1413360" cy="19044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8AA9745C-D53F-4C3C-987F-3A0F08F6A39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01713" y="3473231"/>
                <a:ext cx="143100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38861791-488A-4941-BC01-38445BCC2C87}"/>
                  </a:ext>
                </a:extLst>
              </p14:cNvPr>
              <p14:cNvContentPartPr/>
              <p14:nvPr/>
            </p14:nvContentPartPr>
            <p14:xfrm>
              <a:off x="2436233" y="3829991"/>
              <a:ext cx="400320" cy="24768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38861791-488A-4941-BC01-38445BCC2C8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27233" y="3820991"/>
                <a:ext cx="41796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953470EA-C741-4587-AB2D-0E04A6EAB8BB}"/>
                  </a:ext>
                </a:extLst>
              </p14:cNvPr>
              <p14:cNvContentPartPr/>
              <p14:nvPr/>
            </p14:nvContentPartPr>
            <p14:xfrm>
              <a:off x="4645193" y="3606431"/>
              <a:ext cx="2473200" cy="24912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953470EA-C741-4587-AB2D-0E04A6EAB8B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36193" y="3597431"/>
                <a:ext cx="249084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C291ECF5-6BC3-4B1D-93AA-1BDD957F62B7}"/>
                  </a:ext>
                </a:extLst>
              </p14:cNvPr>
              <p14:cNvContentPartPr/>
              <p14:nvPr/>
            </p14:nvContentPartPr>
            <p14:xfrm>
              <a:off x="5351153" y="3957071"/>
              <a:ext cx="1373400" cy="20016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C291ECF5-6BC3-4B1D-93AA-1BDD957F62B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42153" y="3948071"/>
                <a:ext cx="139104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85F686A8-9BC4-4880-8DF1-95ADABC154A4}"/>
                  </a:ext>
                </a:extLst>
              </p14:cNvPr>
              <p14:cNvContentPartPr/>
              <p14:nvPr/>
            </p14:nvContentPartPr>
            <p14:xfrm>
              <a:off x="1622273" y="1107671"/>
              <a:ext cx="9596880" cy="209448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85F686A8-9BC4-4880-8DF1-95ADABC154A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13273" y="1098671"/>
                <a:ext cx="9614520" cy="21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A445D6EA-1CFE-4F45-B9F7-6AE0925DCB77}"/>
                  </a:ext>
                </a:extLst>
              </p14:cNvPr>
              <p14:cNvContentPartPr/>
              <p14:nvPr/>
            </p14:nvContentPartPr>
            <p14:xfrm>
              <a:off x="587633" y="4517231"/>
              <a:ext cx="8585640" cy="145296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A445D6EA-1CFE-4F45-B9F7-6AE0925DCB7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78633" y="4508231"/>
                <a:ext cx="8603280" cy="147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1F42C6F4-78F2-48E6-B9FF-FC2D43A977A6}"/>
                  </a:ext>
                </a:extLst>
              </p14:cNvPr>
              <p14:cNvContentPartPr/>
              <p14:nvPr/>
            </p14:nvContentPartPr>
            <p14:xfrm>
              <a:off x="9881393" y="4735031"/>
              <a:ext cx="1115280" cy="58716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1F42C6F4-78F2-48E6-B9FF-FC2D43A977A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872393" y="4726031"/>
                <a:ext cx="1132920" cy="60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4804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7732831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Quick Sort – Time Complexity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F9037997-6253-47A1-8EE5-B318A0CA79B4}"/>
                  </a:ext>
                </a:extLst>
              </p14:cNvPr>
              <p14:cNvContentPartPr/>
              <p14:nvPr/>
            </p14:nvContentPartPr>
            <p14:xfrm>
              <a:off x="2797673" y="2371631"/>
              <a:ext cx="441360" cy="22428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F9037997-6253-47A1-8EE5-B318A0CA79B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61673" y="2299631"/>
                <a:ext cx="51300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2579BA13-400B-4050-BCBF-E351019354EB}"/>
                  </a:ext>
                </a:extLst>
              </p14:cNvPr>
              <p14:cNvContentPartPr/>
              <p14:nvPr/>
            </p14:nvContentPartPr>
            <p14:xfrm>
              <a:off x="1219073" y="4205831"/>
              <a:ext cx="5568120" cy="105840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2579BA13-400B-4050-BCBF-E351019354E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0073" y="4196831"/>
                <a:ext cx="5585760" cy="10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694439DA-196E-4480-9DE6-573BDC457CB1}"/>
                  </a:ext>
                </a:extLst>
              </p14:cNvPr>
              <p14:cNvContentPartPr/>
              <p14:nvPr/>
            </p14:nvContentPartPr>
            <p14:xfrm>
              <a:off x="10121513" y="647591"/>
              <a:ext cx="441720" cy="27684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694439DA-196E-4480-9DE6-573BDC457C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85513" y="575591"/>
                <a:ext cx="51336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5F83AC9A-8A69-40F6-9AED-517F7FA8B165}"/>
                  </a:ext>
                </a:extLst>
              </p14:cNvPr>
              <p14:cNvContentPartPr/>
              <p14:nvPr/>
            </p14:nvContentPartPr>
            <p14:xfrm>
              <a:off x="11022953" y="672431"/>
              <a:ext cx="1005480" cy="29268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5F83AC9A-8A69-40F6-9AED-517F7FA8B16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13953" y="663431"/>
                <a:ext cx="102312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A7EDB64D-AF23-42F0-A473-D2630DE52EBC}"/>
                  </a:ext>
                </a:extLst>
              </p14:cNvPr>
              <p14:cNvContentPartPr/>
              <p14:nvPr/>
            </p14:nvContentPartPr>
            <p14:xfrm>
              <a:off x="1935833" y="1037111"/>
              <a:ext cx="5927040" cy="603360"/>
            </p14:xfrm>
          </p:contentPart>
        </mc:Choice>
        <mc:Fallback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A7EDB64D-AF23-42F0-A473-D2630DE52EB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99833" y="965111"/>
                <a:ext cx="5998680" cy="74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BB41143C-2905-4549-A90D-A57FEA042BB8}"/>
                  </a:ext>
                </a:extLst>
              </p14:cNvPr>
              <p14:cNvContentPartPr/>
              <p14:nvPr/>
            </p14:nvContentPartPr>
            <p14:xfrm>
              <a:off x="270833" y="208031"/>
              <a:ext cx="10341000" cy="393192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BB41143C-2905-4549-A90D-A57FEA042BB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1833" y="199031"/>
                <a:ext cx="10358640" cy="394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6192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7732831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Quick Sort – Time Complexity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B7A540B4-D49A-4026-BC17-57192362780A}"/>
                  </a:ext>
                </a:extLst>
              </p14:cNvPr>
              <p14:cNvContentPartPr/>
              <p14:nvPr/>
            </p14:nvContentPartPr>
            <p14:xfrm>
              <a:off x="2255513" y="2750351"/>
              <a:ext cx="8640" cy="27864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B7A540B4-D49A-4026-BC17-57192362780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46513" y="2741351"/>
                <a:ext cx="2628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A5DF4EA0-1E57-4B82-8F33-BE7C430B02DC}"/>
                  </a:ext>
                </a:extLst>
              </p14:cNvPr>
              <p14:cNvContentPartPr/>
              <p14:nvPr/>
            </p14:nvContentPartPr>
            <p14:xfrm>
              <a:off x="1442993" y="931271"/>
              <a:ext cx="5158440" cy="175536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A5DF4EA0-1E57-4B82-8F33-BE7C430B02D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33993" y="922271"/>
                <a:ext cx="5176080" cy="177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5CF0EE71-0E6A-44E3-8D7C-EE89BBB1744D}"/>
                  </a:ext>
                </a:extLst>
              </p14:cNvPr>
              <p14:cNvContentPartPr/>
              <p14:nvPr/>
            </p14:nvContentPartPr>
            <p14:xfrm>
              <a:off x="9945473" y="5135351"/>
              <a:ext cx="313920" cy="1440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5CF0EE71-0E6A-44E3-8D7C-EE89BBB1744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36473" y="5126351"/>
                <a:ext cx="33156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D9FF0044-670B-4C2F-A262-442508C304AE}"/>
                  </a:ext>
                </a:extLst>
              </p14:cNvPr>
              <p14:cNvContentPartPr/>
              <p14:nvPr/>
            </p14:nvContentPartPr>
            <p14:xfrm>
              <a:off x="10410953" y="5093591"/>
              <a:ext cx="541080" cy="28800"/>
            </p14:xfrm>
          </p:contentPart>
        </mc:Choice>
        <mc:Fallback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D9FF0044-670B-4C2F-A262-442508C304A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401953" y="5084591"/>
                <a:ext cx="5587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1E80A33F-B9EB-473F-9160-3CF4379701DB}"/>
                  </a:ext>
                </a:extLst>
              </p14:cNvPr>
              <p14:cNvContentPartPr/>
              <p14:nvPr/>
            </p14:nvContentPartPr>
            <p14:xfrm>
              <a:off x="113153" y="3149231"/>
              <a:ext cx="9604080" cy="254160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1E80A33F-B9EB-473F-9160-3CF4379701D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153" y="3140231"/>
                <a:ext cx="9621720" cy="255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82AAC36F-5573-482A-8B45-78123DBCDA4C}"/>
                  </a:ext>
                </a:extLst>
              </p14:cNvPr>
              <p14:cNvContentPartPr/>
              <p14:nvPr/>
            </p14:nvContentPartPr>
            <p14:xfrm>
              <a:off x="11096753" y="4748351"/>
              <a:ext cx="749160" cy="585000"/>
            </p14:xfrm>
          </p:contentPart>
        </mc:Choice>
        <mc:Fallback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82AAC36F-5573-482A-8B45-78123DBCDA4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087753" y="4739345"/>
                <a:ext cx="766800" cy="60265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2929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7732831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Quick Sort – Time Complexity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A930B2D-8BE0-4990-A6E2-580A5F2921DD}"/>
                  </a:ext>
                </a:extLst>
              </p14:cNvPr>
              <p14:cNvContentPartPr/>
              <p14:nvPr/>
            </p14:nvContentPartPr>
            <p14:xfrm>
              <a:off x="1959593" y="1334831"/>
              <a:ext cx="245160" cy="198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A930B2D-8BE0-4990-A6E2-580A5F2921D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50593" y="1325831"/>
                <a:ext cx="26280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B20CA62-B526-4442-90F1-937424ADC9DE}"/>
                  </a:ext>
                </a:extLst>
              </p14:cNvPr>
              <p14:cNvContentPartPr/>
              <p14:nvPr/>
            </p14:nvContentPartPr>
            <p14:xfrm>
              <a:off x="1980473" y="1455071"/>
              <a:ext cx="248400" cy="205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B20CA62-B526-4442-90F1-937424ADC9D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71473" y="1446071"/>
                <a:ext cx="26604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EDAD817-4D98-410B-A41D-019AE52DCB5D}"/>
                  </a:ext>
                </a:extLst>
              </p14:cNvPr>
              <p14:cNvContentPartPr/>
              <p14:nvPr/>
            </p14:nvContentPartPr>
            <p14:xfrm>
              <a:off x="1185233" y="1159511"/>
              <a:ext cx="605160" cy="3733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EDAD817-4D98-410B-A41D-019AE52DCB5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76233" y="1150511"/>
                <a:ext cx="62280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577496D-142A-43DC-A4E3-7DF9E295D304}"/>
                  </a:ext>
                </a:extLst>
              </p14:cNvPr>
              <p14:cNvContentPartPr/>
              <p14:nvPr/>
            </p14:nvContentPartPr>
            <p14:xfrm>
              <a:off x="753593" y="1306391"/>
              <a:ext cx="258120" cy="2192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577496D-142A-43DC-A4E3-7DF9E295D30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4593" y="1297391"/>
                <a:ext cx="27576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C6B53E7-5977-4521-90B5-E6F6A3FDAA95}"/>
                  </a:ext>
                </a:extLst>
              </p14:cNvPr>
              <p14:cNvContentPartPr/>
              <p14:nvPr/>
            </p14:nvContentPartPr>
            <p14:xfrm>
              <a:off x="4770833" y="1230791"/>
              <a:ext cx="157680" cy="2358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C6B53E7-5977-4521-90B5-E6F6A3FDAA9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61833" y="1221791"/>
                <a:ext cx="17532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3D750C1-18A0-4284-BE40-1547C1E07EBB}"/>
                  </a:ext>
                </a:extLst>
              </p14:cNvPr>
              <p14:cNvContentPartPr/>
              <p14:nvPr/>
            </p14:nvContentPartPr>
            <p14:xfrm>
              <a:off x="5586953" y="1419431"/>
              <a:ext cx="421200" cy="471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3D750C1-18A0-4284-BE40-1547C1E07EB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77953" y="1410431"/>
                <a:ext cx="43884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9F023EE-2694-47FD-8F90-0755BD283A01}"/>
                  </a:ext>
                </a:extLst>
              </p14:cNvPr>
              <p14:cNvContentPartPr/>
              <p14:nvPr/>
            </p14:nvContentPartPr>
            <p14:xfrm>
              <a:off x="5139113" y="1306391"/>
              <a:ext cx="213120" cy="1584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9F023EE-2694-47FD-8F90-0755BD283A0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30113" y="1297391"/>
                <a:ext cx="23076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EF407C5-BC74-49C1-8DBD-C5C5C0622C6F}"/>
                  </a:ext>
                </a:extLst>
              </p14:cNvPr>
              <p14:cNvContentPartPr/>
              <p14:nvPr/>
            </p14:nvContentPartPr>
            <p14:xfrm>
              <a:off x="4145873" y="1223591"/>
              <a:ext cx="478800" cy="2458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EF407C5-BC74-49C1-8DBD-C5C5C0622C6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36873" y="1214591"/>
                <a:ext cx="49644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A95F95B-2EED-49C9-AEB6-DAB3ACAA3C94}"/>
                  </a:ext>
                </a:extLst>
              </p14:cNvPr>
              <p14:cNvContentPartPr/>
              <p14:nvPr/>
            </p14:nvContentPartPr>
            <p14:xfrm>
              <a:off x="3570233" y="1251671"/>
              <a:ext cx="424080" cy="2307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A95F95B-2EED-49C9-AEB6-DAB3ACAA3C9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61233" y="1242671"/>
                <a:ext cx="44172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D97B4A2-DE8F-4F87-95EE-A813A5CB6531}"/>
                  </a:ext>
                </a:extLst>
              </p14:cNvPr>
              <p14:cNvContentPartPr/>
              <p14:nvPr/>
            </p14:nvContentPartPr>
            <p14:xfrm>
              <a:off x="3136433" y="1218551"/>
              <a:ext cx="336600" cy="26964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D97B4A2-DE8F-4F87-95EE-A813A5CB653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27433" y="1209551"/>
                <a:ext cx="35424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B915027-92DA-4FD8-8A56-FA243B93F282}"/>
                  </a:ext>
                </a:extLst>
              </p14:cNvPr>
              <p14:cNvContentPartPr/>
              <p14:nvPr/>
            </p14:nvContentPartPr>
            <p14:xfrm>
              <a:off x="2510393" y="1050791"/>
              <a:ext cx="484560" cy="6429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B915027-92DA-4FD8-8A56-FA243B93F28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01393" y="1041791"/>
                <a:ext cx="502200" cy="66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6F54978-C152-4AA5-95C9-342F11DB27BE}"/>
                  </a:ext>
                </a:extLst>
              </p14:cNvPr>
              <p14:cNvContentPartPr/>
              <p14:nvPr/>
            </p14:nvContentPartPr>
            <p14:xfrm>
              <a:off x="6306593" y="1320431"/>
              <a:ext cx="226440" cy="943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6F54978-C152-4AA5-95C9-342F11DB27B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297593" y="1311431"/>
                <a:ext cx="24408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8660496-DCCF-475F-99EC-719885D9DF8B}"/>
                  </a:ext>
                </a:extLst>
              </p14:cNvPr>
              <p14:cNvContentPartPr/>
              <p14:nvPr/>
            </p14:nvContentPartPr>
            <p14:xfrm>
              <a:off x="6658673" y="964391"/>
              <a:ext cx="215280" cy="54108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8660496-DCCF-475F-99EC-719885D9DF8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649673" y="955391"/>
                <a:ext cx="232920" cy="55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6E41A8A-B8CB-496B-8861-DBC0FA10F7F0}"/>
                  </a:ext>
                </a:extLst>
              </p14:cNvPr>
              <p14:cNvContentPartPr/>
              <p14:nvPr/>
            </p14:nvContentPartPr>
            <p14:xfrm>
              <a:off x="7242593" y="1212431"/>
              <a:ext cx="286560" cy="2674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6E41A8A-B8CB-496B-8861-DBC0FA10F7F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233593" y="1203431"/>
                <a:ext cx="30420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6FA49DF8-E167-4618-9DDC-402717029F1B}"/>
                  </a:ext>
                </a:extLst>
              </p14:cNvPr>
              <p14:cNvContentPartPr/>
              <p14:nvPr/>
            </p14:nvContentPartPr>
            <p14:xfrm>
              <a:off x="8338073" y="1030271"/>
              <a:ext cx="557280" cy="5079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6FA49DF8-E167-4618-9DDC-402717029F1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329073" y="1021271"/>
                <a:ext cx="574920" cy="52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25D08A98-12A9-486D-889B-A93D4EC9A860}"/>
                  </a:ext>
                </a:extLst>
              </p14:cNvPr>
              <p14:cNvContentPartPr/>
              <p14:nvPr/>
            </p14:nvContentPartPr>
            <p14:xfrm>
              <a:off x="7842353" y="1199111"/>
              <a:ext cx="299520" cy="25632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25D08A98-12A9-486D-889B-A93D4EC9A86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833353" y="1190111"/>
                <a:ext cx="31716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65194DE3-E703-4626-97F0-8865C5F07725}"/>
                  </a:ext>
                </a:extLst>
              </p14:cNvPr>
              <p14:cNvContentPartPr/>
              <p14:nvPr/>
            </p14:nvContentPartPr>
            <p14:xfrm>
              <a:off x="3066593" y="1829111"/>
              <a:ext cx="3070800" cy="24012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65194DE3-E703-4626-97F0-8865C5F0772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057593" y="1820111"/>
                <a:ext cx="308844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813E07F2-DFD2-4BB1-BABE-D9DF84CFE9E3}"/>
                  </a:ext>
                </a:extLst>
              </p14:cNvPr>
              <p14:cNvContentPartPr/>
              <p14:nvPr/>
            </p14:nvContentPartPr>
            <p14:xfrm>
              <a:off x="1063913" y="2643431"/>
              <a:ext cx="227520" cy="29484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813E07F2-DFD2-4BB1-BABE-D9DF84CFE9E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54913" y="2634431"/>
                <a:ext cx="24516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3E234AA2-6A05-4739-A374-D72C8E588E4A}"/>
                  </a:ext>
                </a:extLst>
              </p14:cNvPr>
              <p14:cNvContentPartPr/>
              <p14:nvPr/>
            </p14:nvContentPartPr>
            <p14:xfrm>
              <a:off x="2228513" y="2738471"/>
              <a:ext cx="182520" cy="828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3E234AA2-6A05-4739-A374-D72C8E588E4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219513" y="2729471"/>
                <a:ext cx="20016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C231689F-931C-468A-A452-ED510DB7B24A}"/>
                  </a:ext>
                </a:extLst>
              </p14:cNvPr>
              <p14:cNvContentPartPr/>
              <p14:nvPr/>
            </p14:nvContentPartPr>
            <p14:xfrm>
              <a:off x="2186753" y="2829911"/>
              <a:ext cx="256320" cy="3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C231689F-931C-468A-A452-ED510DB7B24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177753" y="2820911"/>
                <a:ext cx="273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D4A5802C-120C-4315-B1BB-63844AD51C10}"/>
                  </a:ext>
                </a:extLst>
              </p14:cNvPr>
              <p14:cNvContentPartPr/>
              <p14:nvPr/>
            </p14:nvContentPartPr>
            <p14:xfrm>
              <a:off x="1441553" y="2577191"/>
              <a:ext cx="619560" cy="34200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D4A5802C-120C-4315-B1BB-63844AD51C1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432553" y="2568191"/>
                <a:ext cx="637200" cy="35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2F274872-7941-4297-B60B-78BF09C320D9}"/>
                  </a:ext>
                </a:extLst>
              </p14:cNvPr>
              <p14:cNvContentPartPr/>
              <p14:nvPr/>
            </p14:nvContentPartPr>
            <p14:xfrm>
              <a:off x="2783273" y="2929271"/>
              <a:ext cx="1620720" cy="6012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2F274872-7941-4297-B60B-78BF09C320D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774273" y="2920271"/>
                <a:ext cx="16383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D1ECC281-C7DD-4581-88BA-694919A7A027}"/>
                  </a:ext>
                </a:extLst>
              </p14:cNvPr>
              <p14:cNvContentPartPr/>
              <p14:nvPr/>
            </p14:nvContentPartPr>
            <p14:xfrm>
              <a:off x="3743033" y="3049511"/>
              <a:ext cx="397080" cy="13500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D1ECC281-C7DD-4581-88BA-694919A7A02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734033" y="3040511"/>
                <a:ext cx="41472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73D38AE1-C0FE-45A4-AF28-2E5F87A1C30F}"/>
                  </a:ext>
                </a:extLst>
              </p14:cNvPr>
              <p14:cNvContentPartPr/>
              <p14:nvPr/>
            </p14:nvContentPartPr>
            <p14:xfrm>
              <a:off x="5411273" y="2416271"/>
              <a:ext cx="771120" cy="47628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73D38AE1-C0FE-45A4-AF28-2E5F87A1C30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402273" y="2407271"/>
                <a:ext cx="788760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BE3CC786-E15F-409A-A5A8-C1A7BAB11379}"/>
                  </a:ext>
                </a:extLst>
              </p14:cNvPr>
              <p14:cNvContentPartPr/>
              <p14:nvPr/>
            </p14:nvContentPartPr>
            <p14:xfrm>
              <a:off x="4870553" y="2598431"/>
              <a:ext cx="361800" cy="2379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BE3CC786-E15F-409A-A5A8-C1A7BAB1137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861553" y="2589431"/>
                <a:ext cx="37944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AC1C9DC5-9F9B-469B-A6A6-0858857C0637}"/>
                  </a:ext>
                </a:extLst>
              </p14:cNvPr>
              <p14:cNvContentPartPr/>
              <p14:nvPr/>
            </p14:nvContentPartPr>
            <p14:xfrm>
              <a:off x="3798473" y="2423471"/>
              <a:ext cx="817200" cy="40212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AC1C9DC5-9F9B-469B-A6A6-0858857C063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89473" y="2414471"/>
                <a:ext cx="834840" cy="41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5E263CD1-38C3-40D7-835B-5644A33255F5}"/>
                  </a:ext>
                </a:extLst>
              </p14:cNvPr>
              <p14:cNvContentPartPr/>
              <p14:nvPr/>
            </p14:nvContentPartPr>
            <p14:xfrm>
              <a:off x="2733233" y="2453711"/>
              <a:ext cx="911520" cy="38052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5E263CD1-38C3-40D7-835B-5644A33255F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724233" y="2444711"/>
                <a:ext cx="92916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476FA8F8-4AFB-4F1A-9C5D-0398443E2295}"/>
                  </a:ext>
                </a:extLst>
              </p14:cNvPr>
              <p14:cNvContentPartPr/>
              <p14:nvPr/>
            </p14:nvContentPartPr>
            <p14:xfrm>
              <a:off x="5820593" y="3018551"/>
              <a:ext cx="429480" cy="21636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476FA8F8-4AFB-4F1A-9C5D-0398443E229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811593" y="3009551"/>
                <a:ext cx="44712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02C79A18-CB6D-4210-A58E-27D2C9E0AD96}"/>
                  </a:ext>
                </a:extLst>
              </p14:cNvPr>
              <p14:cNvContentPartPr/>
              <p14:nvPr/>
            </p14:nvContentPartPr>
            <p14:xfrm>
              <a:off x="6421073" y="2850431"/>
              <a:ext cx="1851840" cy="35928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02C79A18-CB6D-4210-A58E-27D2C9E0AD9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412073" y="2841431"/>
                <a:ext cx="186948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8F6EF0A0-604A-4FE9-B34E-DFD897A2AB9E}"/>
                  </a:ext>
                </a:extLst>
              </p14:cNvPr>
              <p14:cNvContentPartPr/>
              <p14:nvPr/>
            </p14:nvContentPartPr>
            <p14:xfrm>
              <a:off x="1246433" y="3867431"/>
              <a:ext cx="255960" cy="19620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8F6EF0A0-604A-4FE9-B34E-DFD897A2AB9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237433" y="3858431"/>
                <a:ext cx="27360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333CBDD7-8392-4126-9F2E-83575BB8B01F}"/>
                  </a:ext>
                </a:extLst>
              </p14:cNvPr>
              <p14:cNvContentPartPr/>
              <p14:nvPr/>
            </p14:nvContentPartPr>
            <p14:xfrm>
              <a:off x="2687513" y="3838991"/>
              <a:ext cx="248040" cy="2880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333CBDD7-8392-4126-9F2E-83575BB8B01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678513" y="3829991"/>
                <a:ext cx="2656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DD7688F5-E989-455F-ACD6-C6AF393D0F69}"/>
                  </a:ext>
                </a:extLst>
              </p14:cNvPr>
              <p14:cNvContentPartPr/>
              <p14:nvPr/>
            </p14:nvContentPartPr>
            <p14:xfrm>
              <a:off x="2705153" y="3960311"/>
              <a:ext cx="278640" cy="216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DD7688F5-E989-455F-ACD6-C6AF393D0F6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696153" y="3951311"/>
                <a:ext cx="29628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3DE1367F-8671-4D05-AED1-63C7BAD0CE40}"/>
                  </a:ext>
                </a:extLst>
              </p14:cNvPr>
              <p14:cNvContentPartPr/>
              <p14:nvPr/>
            </p14:nvContentPartPr>
            <p14:xfrm>
              <a:off x="1631273" y="3619751"/>
              <a:ext cx="632520" cy="46764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3DE1367F-8671-4D05-AED1-63C7BAD0CE4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622273" y="3610751"/>
                <a:ext cx="650160" cy="4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46B27CF1-725C-49F5-8FFE-283DAA0ED170}"/>
                  </a:ext>
                </a:extLst>
              </p14:cNvPr>
              <p14:cNvContentPartPr/>
              <p14:nvPr/>
            </p14:nvContentPartPr>
            <p14:xfrm>
              <a:off x="3880553" y="4022591"/>
              <a:ext cx="1582200" cy="7164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46B27CF1-725C-49F5-8FFE-283DAA0ED17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871553" y="4013591"/>
                <a:ext cx="159984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9DDA0BA6-C70A-4F05-8242-A4AD8373E380}"/>
                  </a:ext>
                </a:extLst>
              </p14:cNvPr>
              <p14:cNvContentPartPr/>
              <p14:nvPr/>
            </p14:nvContentPartPr>
            <p14:xfrm>
              <a:off x="3542873" y="3467831"/>
              <a:ext cx="2226960" cy="49680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9DDA0BA6-C70A-4F05-8242-A4AD8373E38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533873" y="3458831"/>
                <a:ext cx="2244600" cy="51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EA67D7DA-B778-4BF6-B1F5-F9F5F9DCE6B3}"/>
                  </a:ext>
                </a:extLst>
              </p14:cNvPr>
              <p14:cNvContentPartPr/>
              <p14:nvPr/>
            </p14:nvContentPartPr>
            <p14:xfrm>
              <a:off x="3306353" y="4150751"/>
              <a:ext cx="2381040" cy="127152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EA67D7DA-B778-4BF6-B1F5-F9F5F9DCE6B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297353" y="4141751"/>
                <a:ext cx="2398680" cy="12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D55C19E5-0EFA-4581-97C9-CFBC5449D615}"/>
                  </a:ext>
                </a:extLst>
              </p14:cNvPr>
              <p14:cNvContentPartPr/>
              <p14:nvPr/>
            </p14:nvContentPartPr>
            <p14:xfrm>
              <a:off x="1428593" y="4692191"/>
              <a:ext cx="1513440" cy="36288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D55C19E5-0EFA-4581-97C9-CFBC5449D615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419593" y="4683191"/>
                <a:ext cx="153108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233427B1-CF39-470D-BB80-426955E0DFA4}"/>
                  </a:ext>
                </a:extLst>
              </p14:cNvPr>
              <p14:cNvContentPartPr/>
              <p14:nvPr/>
            </p14:nvContentPartPr>
            <p14:xfrm>
              <a:off x="6765953" y="3988751"/>
              <a:ext cx="3810240" cy="115380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233427B1-CF39-470D-BB80-426955E0DFA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756953" y="3979751"/>
                <a:ext cx="3827880" cy="11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B3982F7B-5CA3-4C23-A099-97915852538C}"/>
                  </a:ext>
                </a:extLst>
              </p14:cNvPr>
              <p14:cNvContentPartPr/>
              <p14:nvPr/>
            </p14:nvContentPartPr>
            <p14:xfrm>
              <a:off x="7168793" y="5495711"/>
              <a:ext cx="2887560" cy="42660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B3982F7B-5CA3-4C23-A099-97915852538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159793" y="5486711"/>
                <a:ext cx="2905200" cy="44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3846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7732831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Quick Sort – Time Complexity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B759FBA9-9D94-411F-9B07-1339CA8F4522}"/>
                  </a:ext>
                </a:extLst>
              </p14:cNvPr>
              <p14:cNvContentPartPr/>
              <p14:nvPr/>
            </p14:nvContentPartPr>
            <p14:xfrm>
              <a:off x="578633" y="772151"/>
              <a:ext cx="11453760" cy="323928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B759FBA9-9D94-411F-9B07-1339CA8F452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9633" y="763151"/>
                <a:ext cx="11471400" cy="32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F4706253-5DB1-4B2D-8C7B-E70DA637C434}"/>
                  </a:ext>
                </a:extLst>
              </p14:cNvPr>
              <p14:cNvContentPartPr/>
              <p14:nvPr/>
            </p14:nvContentPartPr>
            <p14:xfrm>
              <a:off x="2035193" y="4093871"/>
              <a:ext cx="1700280" cy="39744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F4706253-5DB1-4B2D-8C7B-E70DA637C43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26193" y="4084871"/>
                <a:ext cx="17179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24D903A7-0D67-4BF9-B27E-C80211B2353D}"/>
                  </a:ext>
                </a:extLst>
              </p14:cNvPr>
              <p14:cNvContentPartPr/>
              <p14:nvPr/>
            </p14:nvContentPartPr>
            <p14:xfrm>
              <a:off x="835313" y="4642511"/>
              <a:ext cx="5820840" cy="22428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24D903A7-0D67-4BF9-B27E-C80211B2353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6313" y="4633511"/>
                <a:ext cx="583848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2DD732F9-82BC-4B0F-9B05-75064F676885}"/>
                  </a:ext>
                </a:extLst>
              </p14:cNvPr>
              <p14:cNvContentPartPr/>
              <p14:nvPr/>
            </p14:nvContentPartPr>
            <p14:xfrm>
              <a:off x="5315153" y="5043191"/>
              <a:ext cx="356760" cy="40068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2DD732F9-82BC-4B0F-9B05-75064F6768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06153" y="5034191"/>
                <a:ext cx="374400" cy="41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1D22326D-F424-4D2C-84FE-DDA176A0FC94}"/>
                  </a:ext>
                </a:extLst>
              </p14:cNvPr>
              <p14:cNvContentPartPr/>
              <p14:nvPr/>
            </p14:nvContentPartPr>
            <p14:xfrm>
              <a:off x="1777433" y="5024111"/>
              <a:ext cx="3027960" cy="104616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1D22326D-F424-4D2C-84FE-DDA176A0FC9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68433" y="5015111"/>
                <a:ext cx="3045600" cy="106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0018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7732831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Quick Sort – Time Complexity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B093C37-955A-4C96-9B41-D4885740AFC6}"/>
                  </a:ext>
                </a:extLst>
              </p14:cNvPr>
              <p14:cNvContentPartPr/>
              <p14:nvPr/>
            </p14:nvContentPartPr>
            <p14:xfrm>
              <a:off x="7800593" y="1258871"/>
              <a:ext cx="555480" cy="3373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B093C37-955A-4C96-9B41-D4885740AFC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64593" y="1186871"/>
                <a:ext cx="627120" cy="48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EA8992C3-0BBE-43D0-8E23-1B9284758DBA}"/>
                  </a:ext>
                </a:extLst>
              </p14:cNvPr>
              <p14:cNvContentPartPr/>
              <p14:nvPr/>
            </p14:nvContentPartPr>
            <p14:xfrm>
              <a:off x="11117993" y="4474031"/>
              <a:ext cx="803520" cy="51372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EA8992C3-0BBE-43D0-8E23-1B9284758DB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08993" y="4465031"/>
                <a:ext cx="821160" cy="5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9D669FC1-242C-468C-877A-BA8CE6C16464}"/>
                  </a:ext>
                </a:extLst>
              </p14:cNvPr>
              <p14:cNvContentPartPr/>
              <p14:nvPr/>
            </p14:nvContentPartPr>
            <p14:xfrm>
              <a:off x="243473" y="899591"/>
              <a:ext cx="10618920" cy="510012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9D669FC1-242C-468C-877A-BA8CE6C1646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4473" y="890591"/>
                <a:ext cx="10636560" cy="5117760"/>
              </a:xfrm>
              <a:prstGeom prst="rect">
                <a:avLst/>
              </a:prstGeom>
            </p:spPr>
          </p:pic>
        </mc:Fallback>
      </mc:AlternateContent>
      <p:sp>
        <p:nvSpPr>
          <p:cNvPr id="173" name="Rectangle 172">
            <a:extLst>
              <a:ext uri="{FF2B5EF4-FFF2-40B4-BE49-F238E27FC236}">
                <a16:creationId xmlns:a16="http://schemas.microsoft.com/office/drawing/2014/main" id="{C50EDA33-751C-4A66-8BC9-AB75E4594CC2}"/>
              </a:ext>
            </a:extLst>
          </p:cNvPr>
          <p:cNvSpPr/>
          <p:nvPr/>
        </p:nvSpPr>
        <p:spPr>
          <a:xfrm>
            <a:off x="708211" y="5517341"/>
            <a:ext cx="91888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https://www.geeksforgeeks.org/analysis-of-different-sorting-techniques/</a:t>
            </a:r>
          </a:p>
        </p:txBody>
      </p:sp>
    </p:spTree>
    <p:extLst>
      <p:ext uri="{BB962C8B-B14F-4D97-AF65-F5344CB8AC3E}">
        <p14:creationId xmlns:p14="http://schemas.microsoft.com/office/powerpoint/2010/main" val="905771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">
            <a:extLst>
              <a:ext uri="{FF2B5EF4-FFF2-40B4-BE49-F238E27FC236}">
                <a16:creationId xmlns:a16="http://schemas.microsoft.com/office/drawing/2014/main" id="{DBCD195A-A683-41B3-8320-58D7F93E0FD4}"/>
              </a:ext>
            </a:extLst>
          </p:cNvPr>
          <p:cNvSpPr txBox="1"/>
          <p:nvPr/>
        </p:nvSpPr>
        <p:spPr>
          <a:xfrm>
            <a:off x="299544" y="130628"/>
            <a:ext cx="7732831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Sliding Window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4C2616-5458-4E39-9C2B-42C15B7FC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32" y="1091610"/>
            <a:ext cx="6066396" cy="411648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BAD0914-C882-49FE-BA31-AE3D12FDE526}"/>
                  </a:ext>
                </a:extLst>
              </p14:cNvPr>
              <p14:cNvContentPartPr/>
              <p14:nvPr/>
            </p14:nvContentPartPr>
            <p14:xfrm>
              <a:off x="3412173" y="3515093"/>
              <a:ext cx="8241120" cy="110628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BAD0914-C882-49FE-BA31-AE3D12FDE52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03173" y="3506093"/>
                <a:ext cx="8258760" cy="11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406A2C73-605B-4217-A444-DAACC3F81D88}"/>
                  </a:ext>
                </a:extLst>
              </p14:cNvPr>
              <p14:cNvContentPartPr/>
              <p14:nvPr/>
            </p14:nvContentPartPr>
            <p14:xfrm>
              <a:off x="4895013" y="5365853"/>
              <a:ext cx="278280" cy="17676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406A2C73-605B-4217-A444-DAACC3F81D8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86013" y="5356853"/>
                <a:ext cx="29592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A935DF6B-C29F-47E7-8A48-2380350BA97E}"/>
                  </a:ext>
                </a:extLst>
              </p14:cNvPr>
              <p14:cNvContentPartPr/>
              <p14:nvPr/>
            </p14:nvContentPartPr>
            <p14:xfrm>
              <a:off x="2839413" y="5250293"/>
              <a:ext cx="1900080" cy="67752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A935DF6B-C29F-47E7-8A48-2380350BA97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30413" y="5241293"/>
                <a:ext cx="1917720" cy="69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75FB5EFA-B550-433D-B819-55D6A3604841}"/>
                  </a:ext>
                </a:extLst>
              </p14:cNvPr>
              <p14:cNvContentPartPr/>
              <p14:nvPr/>
            </p14:nvContentPartPr>
            <p14:xfrm>
              <a:off x="5547333" y="5215373"/>
              <a:ext cx="1624320" cy="27252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75FB5EFA-B550-433D-B819-55D6A360484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38333" y="5206373"/>
                <a:ext cx="164196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20A00850-661A-4E09-9A92-26AEC949DFBB}"/>
                  </a:ext>
                </a:extLst>
              </p14:cNvPr>
              <p14:cNvContentPartPr/>
              <p14:nvPr/>
            </p14:nvContentPartPr>
            <p14:xfrm>
              <a:off x="8653053" y="5209973"/>
              <a:ext cx="309960" cy="21708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20A00850-661A-4E09-9A92-26AEC949DFB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44053" y="5200973"/>
                <a:ext cx="32760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E88CF4E6-4C23-41D9-B45B-535AF6641A2C}"/>
                  </a:ext>
                </a:extLst>
              </p14:cNvPr>
              <p14:cNvContentPartPr/>
              <p14:nvPr/>
            </p14:nvContentPartPr>
            <p14:xfrm>
              <a:off x="7543533" y="5200613"/>
              <a:ext cx="807840" cy="2127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E88CF4E6-4C23-41D9-B45B-535AF6641A2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534533" y="5191613"/>
                <a:ext cx="82548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068B4862-7292-4B70-A3B7-2D04D206B85D}"/>
                  </a:ext>
                </a:extLst>
              </p14:cNvPr>
              <p14:cNvContentPartPr/>
              <p14:nvPr/>
            </p14:nvContentPartPr>
            <p14:xfrm>
              <a:off x="9342453" y="5161013"/>
              <a:ext cx="2030040" cy="29844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068B4862-7292-4B70-A3B7-2D04D206B85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333453" y="5152013"/>
                <a:ext cx="204768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224AB411-DCF8-4773-B731-C9E897835FEE}"/>
                  </a:ext>
                </a:extLst>
              </p14:cNvPr>
              <p14:cNvContentPartPr/>
              <p14:nvPr/>
            </p14:nvContentPartPr>
            <p14:xfrm>
              <a:off x="509493" y="3952133"/>
              <a:ext cx="606240" cy="44712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224AB411-DCF8-4773-B731-C9E897835FE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00493" y="3943133"/>
                <a:ext cx="623880" cy="46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82124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1401</TotalTime>
  <Words>105</Words>
  <Application>Microsoft Office PowerPoint</Application>
  <PresentationFormat>Widescreen</PresentationFormat>
  <Paragraphs>29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Arial</vt:lpstr>
      <vt:lpstr>Arial </vt:lpstr>
      <vt:lpstr>Arial Black</vt:lpstr>
      <vt:lpstr>Calibri</vt:lpstr>
      <vt:lpstr>Lucida Sans Unicode</vt:lpstr>
      <vt:lpstr>Montserrat</vt:lpstr>
      <vt:lpstr>Verdana</vt:lpstr>
      <vt:lpstr>Wingdings</vt:lpstr>
      <vt:lpstr>Wingdings 2</vt:lpstr>
      <vt:lpstr>Wingdings 3</vt:lpstr>
      <vt:lpstr>Concourse</vt:lpstr>
      <vt:lpstr>Data Structures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Sehajpreet Singh</dc:creator>
  <cp:lastModifiedBy>SEHAJPREET SINGH</cp:lastModifiedBy>
  <cp:revision>272</cp:revision>
  <dcterms:created xsi:type="dcterms:W3CDTF">2020-04-22T15:02:33Z</dcterms:created>
  <dcterms:modified xsi:type="dcterms:W3CDTF">2022-04-16T13:39:43Z</dcterms:modified>
</cp:coreProperties>
</file>